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Google Sans"/>
      <p:regular r:id="rId27"/>
      <p:bold r:id="rId28"/>
      <p:italic r:id="rId29"/>
      <p:boldItalic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GoogleSans-bold.fntdata"/><Relationship Id="rId27" Type="http://schemas.openxmlformats.org/officeDocument/2006/relationships/font" Target="fonts/Google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font" Target="fonts/GoogleSans-boldItalic.fntdata"/><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7019d0d7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019d0d7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 </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This session explores how engineering, science and technology have made an impact on people’s lives.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asks students to focus on areas that interest them, and finds opportunities within these areas for creative thinking.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By the end of the session, students should have found the problem they wish to solve.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This is the first of six sessions that work through the problem-solving process. They have been designed to form a basis for a one-hour session, but they can be used flexibly and adapted to suit the needs of your class. The seventh lesson provides further information on entering Google Science Fair.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6a2ad8dc2_0_4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a2ad8dc2_0_4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all these inventions solve a specific problem, and they were created by people who were curious.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Reinforce the idea that anyone can be an inventor - they just need to look around them and think ‘how could that be better?’ or ‘what if…?’.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Ann was not a straight A-student or a regular at science fairs. She was just interested and, when her friend had a problem, she wanted to solve it. (They’ll find out more about Ann soon.)</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Discuss the idea that inventions are often discussed in terms of impact - how much they have changed a person or many people’s lives.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 first step in coming up with a creative idea is finding a suitable problem, and that’s what we’ll be doing in today's session. It’s essential that, like these inventors, students are passionate about the problem.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36a2ad8dc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6a2ad8dc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To identify something that they are passionate about, students will need to look close to home.</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Run through these questions as an introduction to the next activity. You could add an example based on the school, or perhaps see if anyone has any immediate thoughts.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If you have time, you could discuss the questions above in more detail. </a:t>
            </a:r>
            <a:endParaRPr sz="1400" u="sng">
              <a:latin typeface="Google Sans"/>
              <a:ea typeface="Google Sans"/>
              <a:cs typeface="Google Sans"/>
              <a:sym typeface="Google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8252bf4ad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8252bf4ad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Give student a copy each of </a:t>
            </a:r>
            <a:r>
              <a:rPr b="1" lang="en" sz="1400">
                <a:solidFill>
                  <a:schemeClr val="dk1"/>
                </a:solidFill>
                <a:latin typeface="Google Sans"/>
                <a:ea typeface="Google Sans"/>
                <a:cs typeface="Google Sans"/>
                <a:sym typeface="Google Sans"/>
              </a:rPr>
              <a:t>Activity 1: Idea generation diamond</a:t>
            </a:r>
            <a:r>
              <a:rPr lang="en" sz="1400">
                <a:solidFill>
                  <a:schemeClr val="dk1"/>
                </a:solidFill>
                <a:latin typeface="Google Sans"/>
                <a:ea typeface="Google Sans"/>
                <a:cs typeface="Google Sans"/>
                <a:sym typeface="Google Sans"/>
              </a:rPr>
              <a:t> and ask them to follow the instructions:</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Cut out each of the diamonds and read what is on them</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Put the thing they are least interested in at the bottom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Complete the diamond, working their way up, putting the things they find most interesting towards the top</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What they’re most interested in should be at the very top. What are their favorite things about the top three?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Encourage students to discuss and justify their choices.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 twos or threes, ask students to compare and discuss their diamond.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to students they should now be in a position to make a more refined search in looking for the problem they want to solve.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u="sng">
              <a:latin typeface="Google Sans"/>
              <a:ea typeface="Google Sans"/>
              <a:cs typeface="Google Sans"/>
              <a:sym typeface="Google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6a2ad8d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6a2ad8d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endParaRPr sz="1400" u="sng">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students to begin to research the top three areas of their diamond. </a:t>
            </a:r>
            <a:endParaRPr sz="1400">
              <a:latin typeface="Google Sans"/>
              <a:ea typeface="Google Sans"/>
              <a:cs typeface="Google Sans"/>
              <a:sym typeface="Google Sans"/>
            </a:endParaRPr>
          </a:p>
          <a:p>
            <a:pPr indent="-317500" lvl="0" marL="457200" rtl="0" algn="l">
              <a:spcBef>
                <a:spcPts val="0"/>
              </a:spcBef>
              <a:spcAft>
                <a:spcPts val="0"/>
              </a:spcAft>
              <a:buSzPts val="1400"/>
              <a:buChar char="●"/>
            </a:pPr>
            <a:r>
              <a:rPr lang="en" sz="1400">
                <a:latin typeface="Google Sans"/>
                <a:ea typeface="Google Sans"/>
                <a:cs typeface="Google Sans"/>
                <a:sym typeface="Google Sans"/>
              </a:rPr>
              <a:t>Give out </a:t>
            </a:r>
            <a:r>
              <a:rPr b="1" lang="en" sz="1400">
                <a:latin typeface="Google Sans"/>
                <a:ea typeface="Google Sans"/>
                <a:cs typeface="Google Sans"/>
                <a:sym typeface="Google Sans"/>
              </a:rPr>
              <a:t>Activity 2: </a:t>
            </a:r>
            <a:r>
              <a:rPr b="1" lang="en" sz="1400">
                <a:latin typeface="Google Sans"/>
                <a:ea typeface="Google Sans"/>
                <a:cs typeface="Google Sans"/>
                <a:sym typeface="Google Sans"/>
              </a:rPr>
              <a:t>R</a:t>
            </a:r>
            <a:r>
              <a:rPr b="1" lang="en" sz="1400">
                <a:latin typeface="Google Sans"/>
                <a:ea typeface="Google Sans"/>
                <a:cs typeface="Google Sans"/>
                <a:sym typeface="Google Sans"/>
              </a:rPr>
              <a:t>esearch summary </a:t>
            </a:r>
            <a:r>
              <a:rPr lang="en" sz="1400">
                <a:latin typeface="Google Sans"/>
                <a:ea typeface="Google Sans"/>
                <a:cs typeface="Google Sans"/>
                <a:sym typeface="Google Sans"/>
              </a:rPr>
              <a:t>for students to complete. They can use the prompts above to kickstart their research.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Encourage students to think beyond what they see on screen - for example, they could speak to people to gain a stronger understanding of issues.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7019d0d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7019d0d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Interrupt students halfway through their research with a two-minute clip of a case study.</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Ann Makosinski is a previous winner of Google Science Fair. Students were introduced to her and her hollow flashlight at the beginning of the session.</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Highlight that Ann found her question to answer through a friend.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Encourage students to think close to home and within their own communities about challenges faced, not just the big problems that are in the global news pages.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Allow students to continue researching.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36a2ad8dc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6a2ad8dc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r>
              <a:rPr lang="en" sz="1400">
                <a:latin typeface="Google Sans"/>
                <a:ea typeface="Google Sans"/>
                <a:cs typeface="Google Sans"/>
                <a:sym typeface="Google Sans"/>
              </a:rPr>
              <a:t>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students to pair up and discuss their research with their partner. Students can help each other to assign their problem to an appropriate area on the graph.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You can prompt them with some questions:</a:t>
            </a:r>
            <a:endParaRPr sz="1400">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Who will benefit from solving this problem?</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Which age group(s)?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How many people will it impact? </a:t>
            </a:r>
            <a:endParaRPr sz="1400">
              <a:solidFill>
                <a:schemeClr val="dk1"/>
              </a:solidFill>
              <a:latin typeface="Google Sans"/>
              <a:ea typeface="Google Sans"/>
              <a:cs typeface="Google Sans"/>
              <a:sym typeface="Google Sans"/>
            </a:endParaRPr>
          </a:p>
          <a:p>
            <a:pPr indent="-317500" lvl="1" marL="9144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How will it impact them?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haven’t solved the problem yet, but ask them to think about its potential - how solvable do they think it is? Near impossible, or worth looking into?</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each pair to join with another pair to have a look at each other’s ideas within a group of four.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Finally, ask each student to pair up with someone new, and repeat the process.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Encourage students to look out for others with similar ideas.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the class as a whole if any of their ideas were similar. Identify any students who would benefit from teaming up (teams of up to 3 can enter Google Science Fair).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Explain that they need to focus on one specific problem for the next phase. The problem nearest the dot is the one to go for! </a:t>
            </a:r>
            <a:endParaRPr sz="1400">
              <a:latin typeface="Google Sans"/>
              <a:ea typeface="Google Sans"/>
              <a:cs typeface="Google Sans"/>
              <a:sym typeface="Google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6a2ad8dc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6a2ad8dc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endParaRPr sz="1400" u="sng">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Using their problem nearest the dot, ask students to create a clear key question outlining what they will investigate.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E.g. Ann’s problem was that her friend had no electricity but needed to study at night to succeed in school. Her question was ‘</a:t>
            </a:r>
            <a:r>
              <a:rPr lang="en" sz="1400">
                <a:solidFill>
                  <a:schemeClr val="dk1"/>
                </a:solidFill>
                <a:latin typeface="Google Sans"/>
                <a:ea typeface="Google Sans"/>
                <a:cs typeface="Google Sans"/>
                <a:sym typeface="Google Sans"/>
              </a:rPr>
              <a:t>How can we provide light for children to study when they have no access to electricity?’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Students can use the sentence starters above to help formulate their question. </a:t>
            </a:r>
            <a:endParaRPr sz="1400">
              <a:latin typeface="Google Sans"/>
              <a:ea typeface="Google Sans"/>
              <a:cs typeface="Google Sans"/>
              <a:sym typeface="Google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38252bf4a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8252bf4a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6720f8521_1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6720f8521_1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8252bf4a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8252bf4a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8b49185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b49185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84167118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84167118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Introduce the competition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Google Science Fair enables students to showcase their innovative and creative problem-solving projects on a global platform.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enables 13 to 18 year-olds to have a platform for their ideas and take them further.</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also reinforces key skills that they already use every day - creativity, communication, problem solving, scientific thinking - and they can get rewarded for it with fantastic prizes.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Open to all, globally, the competition has been running since 2011 and winners have come from over 100 countries. Students will explore some of the previous finalists in these sessions, or they can find them on www.googlesciencefair.com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It’s all about </a:t>
            </a:r>
            <a:r>
              <a:rPr b="1" lang="en" sz="1400">
                <a:solidFill>
                  <a:schemeClr val="dk1"/>
                </a:solidFill>
                <a:latin typeface="Google Sans"/>
                <a:ea typeface="Google Sans"/>
                <a:cs typeface="Google Sans"/>
                <a:sym typeface="Google Sans"/>
              </a:rPr>
              <a:t>finding</a:t>
            </a:r>
            <a:r>
              <a:rPr lang="en" sz="1400">
                <a:solidFill>
                  <a:schemeClr val="dk1"/>
                </a:solidFill>
                <a:latin typeface="Google Sans"/>
                <a:ea typeface="Google Sans"/>
                <a:cs typeface="Google Sans"/>
                <a:sym typeface="Google Sans"/>
              </a:rPr>
              <a:t> a problem to solve, </a:t>
            </a:r>
            <a:r>
              <a:rPr b="1" lang="en" sz="1400">
                <a:solidFill>
                  <a:schemeClr val="dk1"/>
                </a:solidFill>
                <a:latin typeface="Google Sans"/>
                <a:ea typeface="Google Sans"/>
                <a:cs typeface="Google Sans"/>
                <a:sym typeface="Google Sans"/>
              </a:rPr>
              <a:t>thinking</a:t>
            </a:r>
            <a:r>
              <a:rPr lang="en" sz="1400">
                <a:solidFill>
                  <a:schemeClr val="dk1"/>
                </a:solidFill>
                <a:latin typeface="Google Sans"/>
                <a:ea typeface="Google Sans"/>
                <a:cs typeface="Google Sans"/>
                <a:sym typeface="Google Sans"/>
              </a:rPr>
              <a:t> about how you might solve it, then presenting your </a:t>
            </a:r>
            <a:r>
              <a:rPr b="1" lang="en" sz="1400">
                <a:solidFill>
                  <a:schemeClr val="dk1"/>
                </a:solidFill>
                <a:latin typeface="Google Sans"/>
                <a:ea typeface="Google Sans"/>
                <a:cs typeface="Google Sans"/>
                <a:sym typeface="Google Sans"/>
              </a:rPr>
              <a:t>solution</a:t>
            </a:r>
            <a:r>
              <a:rPr lang="en" sz="1400">
                <a:solidFill>
                  <a:schemeClr val="dk1"/>
                </a:solidFill>
                <a:latin typeface="Google Sans"/>
                <a:ea typeface="Google Sans"/>
                <a:cs typeface="Google Sans"/>
                <a:sym typeface="Google Sans"/>
              </a:rPr>
              <a: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can enter by themselves or in groups of up to three - you could choose to group students for the sessions at the beginning, or once they have thought of ideas, if similarities arise.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673d1071c_19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673d1071c_1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6a2ad8dc2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6a2ad8dc2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endParaRPr sz="1400" u="sng">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Introduce these problems to students.</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Tell them they have all been solved.</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students to think about how they may have been solved - encourage them to be creative with their ideas. </a:t>
            </a:r>
            <a:endParaRPr sz="1400">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6a2ad8dc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6a2ad8dc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latin typeface="Google Sans"/>
                <a:ea typeface="Google Sans"/>
                <a:cs typeface="Google Sans"/>
                <a:sym typeface="Google Sans"/>
              </a:rPr>
              <a:t>Teacher notes</a:t>
            </a:r>
            <a:endParaRPr sz="1400" u="sng">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Show students the images of the solutions.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Can they highlight the key element to the solution that solves the original problem? </a:t>
            </a:r>
            <a:endParaRPr sz="1400">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sz="1400">
                <a:latin typeface="Google Sans"/>
                <a:ea typeface="Google Sans"/>
                <a:cs typeface="Google Sans"/>
                <a:sym typeface="Google Sans"/>
              </a:rPr>
              <a:t>Ask students to match the invention to the inventor.</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36a2ad8dc2_0_4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6a2ad8dc2_0_4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Run through the answers and emphasize the impact these inventions have had, and that these people aren’t all ‘scientists’ - they are people who had a question that they tried to answer.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Ann Makosinski: Invented the hollow flashlight to help her friend in the Philippines study after dark, as she didn’t have electricity. Ann experimented with Peltier tiles to create a flashlight that is powered by the heat of a human hand.</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Trevor Baylis: Invented the wind-up radio to communicate information about AIDS to people in Africa. A lack of access to batteries or a power source was the problem; a few rotations to the crank was the solution. Anyone could tune in to vital </a:t>
            </a:r>
            <a:r>
              <a:rPr lang="en" sz="1400">
                <a:latin typeface="Google Sans"/>
                <a:ea typeface="Google Sans"/>
                <a:cs typeface="Google Sans"/>
                <a:sym typeface="Google Sans"/>
              </a:rPr>
              <a:t>information without the need for batteries or electricity. </a:t>
            </a:r>
            <a:endParaRPr sz="1400">
              <a:latin typeface="Google Sans"/>
              <a:ea typeface="Google Sans"/>
              <a:cs typeface="Google Sans"/>
              <a:sym typeface="Google Sans"/>
            </a:endParaRPr>
          </a:p>
          <a:p>
            <a:pPr indent="-317500" lvl="0" marL="457200" rtl="0" algn="l">
              <a:spcBef>
                <a:spcPts val="0"/>
              </a:spcBef>
              <a:spcAft>
                <a:spcPts val="0"/>
              </a:spcAft>
              <a:buClr>
                <a:srgbClr val="000000"/>
              </a:buClr>
              <a:buSzPts val="1400"/>
              <a:buFont typeface="Google Sans"/>
              <a:buChar char="●"/>
            </a:pPr>
            <a:r>
              <a:rPr lang="en" sz="1400">
                <a:highlight>
                  <a:srgbClr val="FFFFFF"/>
                </a:highlight>
                <a:latin typeface="Google Sans"/>
                <a:ea typeface="Google Sans"/>
                <a:cs typeface="Google Sans"/>
                <a:sym typeface="Google Sans"/>
              </a:rPr>
              <a:t>Levi Strauss and Jacob Davis: After a customer asked Jacob, a tailor, to find a way to strengthen her husband's work pants, he thought of adding metal rivets at points of strain, such as the corner of pockets and the base of the fly. He went into business with Levi Strauss, who had previously sold him material and, shortly after, the first blue jeans were created.</a:t>
            </a:r>
            <a:endParaRPr sz="1400">
              <a:latin typeface="Google Sans"/>
              <a:ea typeface="Google Sans"/>
              <a:cs typeface="Google Sans"/>
              <a:sym typeface="Google Sans"/>
            </a:endParaRPr>
          </a:p>
          <a:p>
            <a:pPr indent="-317500" lvl="0" marL="457200" rtl="0" algn="l">
              <a:spcBef>
                <a:spcPts val="0"/>
              </a:spcBef>
              <a:spcAft>
                <a:spcPts val="0"/>
              </a:spcAft>
              <a:buClr>
                <a:srgbClr val="000000"/>
              </a:buClr>
              <a:buSzPts val="1400"/>
              <a:buFont typeface="Google Sans"/>
              <a:buChar char="●"/>
            </a:pPr>
            <a:r>
              <a:rPr lang="en" sz="1400">
                <a:highlight>
                  <a:srgbClr val="FFFFFF"/>
                </a:highlight>
                <a:latin typeface="Google Sans"/>
                <a:ea typeface="Google Sans"/>
                <a:cs typeface="Google Sans"/>
                <a:sym typeface="Google Sans"/>
              </a:rPr>
              <a:t>Patricia Bath: After co-founding the American Institute for the Prevention of Blindness, Dr. Bath worked with laser technology to help treat cataracts with more precision and less pain. In 1981, she created the Laserphaceo Probe and since then has helped thousands of people regain their vision - even people who had been blind for over 30 years.</a:t>
            </a:r>
            <a:endParaRPr sz="1400">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latin typeface="Google Sans"/>
                <a:ea typeface="Google Sans"/>
                <a:cs typeface="Google Sans"/>
                <a:sym typeface="Google Sans"/>
              </a:rPr>
              <a:t>Larry Page and Sergey Brin: Invented Google </a:t>
            </a:r>
            <a:r>
              <a:rPr lang="en" sz="1400">
                <a:highlight>
                  <a:schemeClr val="lt1"/>
                </a:highlight>
                <a:latin typeface="Google Sans"/>
                <a:ea typeface="Google Sans"/>
                <a:cs typeface="Google Sans"/>
                <a:sym typeface="Google Sans"/>
              </a:rPr>
              <a:t>in order to organize information on the internet to help users easily find the</a:t>
            </a:r>
            <a:r>
              <a:rPr lang="en" sz="1400">
                <a:solidFill>
                  <a:srgbClr val="222222"/>
                </a:solidFill>
                <a:highlight>
                  <a:schemeClr val="lt1"/>
                </a:highlight>
                <a:latin typeface="Google Sans"/>
                <a:ea typeface="Google Sans"/>
                <a:cs typeface="Google Sans"/>
                <a:sym typeface="Google Sans"/>
              </a:rPr>
              <a:t> information they were looking for.</a:t>
            </a:r>
            <a:endParaRPr sz="1400" u="sng">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type="title">
  <p:cSld name="TITLE">
    <p:spTree>
      <p:nvGrpSpPr>
        <p:cNvPr id="10" name="Shape 10"/>
        <p:cNvGrpSpPr/>
        <p:nvPr/>
      </p:nvGrpSpPr>
      <p:grpSpPr>
        <a:xfrm>
          <a:off x="0" y="0"/>
          <a:ext cx="0" cy="0"/>
          <a:chOff x="0" y="0"/>
          <a:chExt cx="0" cy="0"/>
        </a:xfrm>
      </p:grpSpPr>
      <p:sp>
        <p:nvSpPr>
          <p:cNvPr id="11" name="Google Shape;11;p2"/>
          <p:cNvSpPr txBox="1"/>
          <p:nvPr/>
        </p:nvSpPr>
        <p:spPr>
          <a:xfrm>
            <a:off x="5995275"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900 #202124</a:t>
            </a:r>
            <a:endParaRPr sz="800">
              <a:solidFill>
                <a:srgbClr val="9AA0A6"/>
              </a:solidFill>
              <a:latin typeface="Google Sans"/>
              <a:ea typeface="Google Sans"/>
              <a:cs typeface="Google Sans"/>
              <a:sym typeface="Google Sans"/>
            </a:endParaRPr>
          </a:p>
        </p:txBody>
      </p:sp>
      <p:sp>
        <p:nvSpPr>
          <p:cNvPr id="12" name="Google Shape;12;p2"/>
          <p:cNvSpPr txBox="1"/>
          <p:nvPr/>
        </p:nvSpPr>
        <p:spPr>
          <a:xfrm>
            <a:off x="465025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800 #3C4043</a:t>
            </a:r>
            <a:endParaRPr sz="800">
              <a:solidFill>
                <a:srgbClr val="9AA0A6"/>
              </a:solidFill>
              <a:latin typeface="Google Sans"/>
              <a:ea typeface="Google Sans"/>
              <a:cs typeface="Google Sans"/>
              <a:sym typeface="Google Sans"/>
            </a:endParaRPr>
          </a:p>
        </p:txBody>
      </p:sp>
      <p:sp>
        <p:nvSpPr>
          <p:cNvPr id="13" name="Google Shape;13;p2"/>
          <p:cNvSpPr txBox="1"/>
          <p:nvPr/>
        </p:nvSpPr>
        <p:spPr>
          <a:xfrm>
            <a:off x="5985358"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700 #5F6368</a:t>
            </a:r>
            <a:endParaRPr sz="800">
              <a:solidFill>
                <a:srgbClr val="9AA0A6"/>
              </a:solidFill>
              <a:latin typeface="Google Sans"/>
              <a:ea typeface="Google Sans"/>
              <a:cs typeface="Google Sans"/>
              <a:sym typeface="Google Sans"/>
            </a:endParaRPr>
          </a:p>
        </p:txBody>
      </p:sp>
      <p:sp>
        <p:nvSpPr>
          <p:cNvPr id="14" name="Google Shape;14;p2"/>
          <p:cNvSpPr txBox="1"/>
          <p:nvPr/>
        </p:nvSpPr>
        <p:spPr>
          <a:xfrm>
            <a:off x="732044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600 #80868B</a:t>
            </a:r>
            <a:endParaRPr sz="800">
              <a:solidFill>
                <a:srgbClr val="9AA0A6"/>
              </a:solidFill>
              <a:latin typeface="Google Sans"/>
              <a:ea typeface="Google Sans"/>
              <a:cs typeface="Google Sans"/>
              <a:sym typeface="Google Sans"/>
            </a:endParaRPr>
          </a:p>
        </p:txBody>
      </p:sp>
      <p:sp>
        <p:nvSpPr>
          <p:cNvPr id="15" name="Google Shape;15;p2"/>
          <p:cNvSpPr txBox="1"/>
          <p:nvPr/>
        </p:nvSpPr>
        <p:spPr>
          <a:xfrm>
            <a:off x="7340300"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500 #9AA0A6</a:t>
            </a:r>
            <a:endParaRPr sz="800">
              <a:solidFill>
                <a:srgbClr val="9AA0A6"/>
              </a:solidFill>
              <a:latin typeface="Google Sans"/>
              <a:ea typeface="Google Sans"/>
              <a:cs typeface="Google Sans"/>
              <a:sym typeface="Google Sans"/>
            </a:endParaRPr>
          </a:p>
        </p:txBody>
      </p:sp>
      <p:sp>
        <p:nvSpPr>
          <p:cNvPr id="16" name="Google Shape;16;p2"/>
          <p:cNvSpPr txBox="1"/>
          <p:nvPr/>
        </p:nvSpPr>
        <p:spPr>
          <a:xfrm>
            <a:off x="61517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Blue</a:t>
            </a:r>
            <a:r>
              <a:rPr lang="en" sz="800">
                <a:solidFill>
                  <a:srgbClr val="9AA0A6"/>
                </a:solidFill>
                <a:latin typeface="Google Sans"/>
                <a:ea typeface="Google Sans"/>
                <a:cs typeface="Google Sans"/>
                <a:sym typeface="Google Sans"/>
              </a:rPr>
              <a:t> 500 #4285F4</a:t>
            </a:r>
            <a:endParaRPr sz="800">
              <a:solidFill>
                <a:srgbClr val="9AA0A6"/>
              </a:solidFill>
              <a:latin typeface="Google Sans"/>
              <a:ea typeface="Google Sans"/>
              <a:cs typeface="Google Sans"/>
              <a:sym typeface="Google Sans"/>
            </a:endParaRPr>
          </a:p>
        </p:txBody>
      </p:sp>
      <p:sp>
        <p:nvSpPr>
          <p:cNvPr id="17" name="Google Shape;17;p2"/>
          <p:cNvSpPr txBox="1"/>
          <p:nvPr/>
        </p:nvSpPr>
        <p:spPr>
          <a:xfrm>
            <a:off x="196020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Red</a:t>
            </a:r>
            <a:r>
              <a:rPr lang="en" sz="800">
                <a:solidFill>
                  <a:srgbClr val="9AA0A6"/>
                </a:solidFill>
                <a:latin typeface="Google Sans"/>
                <a:ea typeface="Google Sans"/>
                <a:cs typeface="Google Sans"/>
                <a:sym typeface="Google Sans"/>
              </a:rPr>
              <a:t> 500 #EA4335</a:t>
            </a:r>
            <a:endParaRPr sz="800">
              <a:solidFill>
                <a:srgbClr val="9AA0A6"/>
              </a:solidFill>
              <a:latin typeface="Google Sans"/>
              <a:ea typeface="Google Sans"/>
              <a:cs typeface="Google Sans"/>
              <a:sym typeface="Google Sans"/>
            </a:endParaRPr>
          </a:p>
        </p:txBody>
      </p:sp>
      <p:sp>
        <p:nvSpPr>
          <p:cNvPr id="18" name="Google Shape;18;p2"/>
          <p:cNvSpPr txBox="1"/>
          <p:nvPr/>
        </p:nvSpPr>
        <p:spPr>
          <a:xfrm>
            <a:off x="330522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Yellow</a:t>
            </a:r>
            <a:r>
              <a:rPr lang="en" sz="800">
                <a:solidFill>
                  <a:srgbClr val="9AA0A6"/>
                </a:solidFill>
                <a:latin typeface="Google Sans"/>
                <a:ea typeface="Google Sans"/>
                <a:cs typeface="Google Sans"/>
                <a:sym typeface="Google Sans"/>
              </a:rPr>
              <a:t> 500 #FBBC04</a:t>
            </a:r>
            <a:endParaRPr sz="800">
              <a:solidFill>
                <a:srgbClr val="9AA0A6"/>
              </a:solidFill>
              <a:latin typeface="Google Sans"/>
              <a:ea typeface="Google Sans"/>
              <a:cs typeface="Google Sans"/>
              <a:sym typeface="Google Sans"/>
            </a:endParaRPr>
          </a:p>
        </p:txBody>
      </p:sp>
      <p:sp>
        <p:nvSpPr>
          <p:cNvPr id="19" name="Google Shape;19;p2"/>
          <p:cNvSpPr txBox="1"/>
          <p:nvPr/>
        </p:nvSpPr>
        <p:spPr>
          <a:xfrm>
            <a:off x="465025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Green</a:t>
            </a:r>
            <a:r>
              <a:rPr lang="en" sz="800">
                <a:solidFill>
                  <a:srgbClr val="9AA0A6"/>
                </a:solidFill>
                <a:latin typeface="Google Sans"/>
                <a:ea typeface="Google Sans"/>
                <a:cs typeface="Google Sans"/>
                <a:sym typeface="Google Sans"/>
              </a:rPr>
              <a:t> 500 #34A853</a:t>
            </a:r>
            <a:endParaRPr sz="800">
              <a:solidFill>
                <a:srgbClr val="9AA0A6"/>
              </a:solidFill>
              <a:latin typeface="Google Sans"/>
              <a:ea typeface="Google Sans"/>
              <a:cs typeface="Google Sans"/>
              <a:sym typeface="Google Sans"/>
            </a:endParaRPr>
          </a:p>
        </p:txBody>
      </p:sp>
      <p:sp>
        <p:nvSpPr>
          <p:cNvPr id="20" name="Google Shape;20;p2"/>
          <p:cNvSpPr/>
          <p:nvPr/>
        </p:nvSpPr>
        <p:spPr>
          <a:xfrm>
            <a:off x="615175" y="1208850"/>
            <a:ext cx="1214400" cy="1214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0200" y="1208850"/>
            <a:ext cx="1214400" cy="12144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305225" y="1208850"/>
            <a:ext cx="1214400" cy="12144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50250" y="1208850"/>
            <a:ext cx="1214400" cy="12144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95275" y="1208850"/>
            <a:ext cx="1214400" cy="12144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340300" y="1208850"/>
            <a:ext cx="1214400" cy="12144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50250" y="3034800"/>
            <a:ext cx="1214400" cy="12144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27" name="Google Shape;27;p2"/>
          <p:cNvSpPr/>
          <p:nvPr/>
        </p:nvSpPr>
        <p:spPr>
          <a:xfrm>
            <a:off x="5995275" y="3034800"/>
            <a:ext cx="1214400" cy="12144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F6368"/>
              </a:solidFill>
            </a:endParaRPr>
          </a:p>
        </p:txBody>
      </p:sp>
      <p:sp>
        <p:nvSpPr>
          <p:cNvPr id="28" name="Google Shape;28;p2"/>
          <p:cNvSpPr/>
          <p:nvPr/>
        </p:nvSpPr>
        <p:spPr>
          <a:xfrm>
            <a:off x="7340300" y="3034800"/>
            <a:ext cx="1214400" cy="12144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868B"/>
              </a:solidFill>
            </a:endParaRPr>
          </a:p>
        </p:txBody>
      </p:sp>
      <p:sp>
        <p:nvSpPr>
          <p:cNvPr id="29" name="Google Shape;29;p2"/>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Color Palette</a:t>
            </a:r>
            <a:endParaRPr sz="2000">
              <a:solidFill>
                <a:srgbClr val="212121"/>
              </a:solidFill>
              <a:latin typeface="Google Sans"/>
              <a:ea typeface="Google Sans"/>
              <a:cs typeface="Google Sans"/>
              <a:sym typeface="Googl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Headline1 + Two Body1 + Page" type="twoColTx">
  <p:cSld name="TITLE_AND_TWO_COLUMNS">
    <p:spTree>
      <p:nvGrpSpPr>
        <p:cNvPr id="76" name="Shape 76"/>
        <p:cNvGrpSpPr/>
        <p:nvPr/>
      </p:nvGrpSpPr>
      <p:grpSpPr>
        <a:xfrm>
          <a:off x="0" y="0"/>
          <a:ext cx="0" cy="0"/>
          <a:chOff x="0" y="0"/>
          <a:chExt cx="0" cy="0"/>
        </a:xfrm>
      </p:grpSpPr>
      <p:sp>
        <p:nvSpPr>
          <p:cNvPr id="77" name="Google Shape;77;p11"/>
          <p:cNvSpPr txBox="1"/>
          <p:nvPr>
            <p:ph idx="1" type="body"/>
          </p:nvPr>
        </p:nvSpPr>
        <p:spPr>
          <a:xfrm>
            <a:off x="503375" y="1603715"/>
            <a:ext cx="4005300" cy="572700"/>
          </a:xfrm>
          <a:prstGeom prst="rect">
            <a:avLst/>
          </a:prstGeom>
        </p:spPr>
        <p:txBody>
          <a:bodyPr anchorCtr="0" anchor="t" bIns="91425" lIns="91425" spcFirstLastPara="1" rIns="91425" wrap="square" tIns="91425"/>
          <a:lstStyle>
            <a:lvl1pPr indent="-323850" lvl="0" marL="457200" rtl="0">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78" name="Google Shape;78;p11"/>
          <p:cNvSpPr txBox="1"/>
          <p:nvPr>
            <p:ph idx="2" type="body"/>
          </p:nvPr>
        </p:nvSpPr>
        <p:spPr>
          <a:xfrm>
            <a:off x="4104950" y="1603715"/>
            <a:ext cx="22092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79" name="Google Shape;79;p11"/>
          <p:cNvSpPr txBox="1"/>
          <p:nvPr>
            <p:ph idx="3" type="body"/>
          </p:nvPr>
        </p:nvSpPr>
        <p:spPr>
          <a:xfrm>
            <a:off x="6364625" y="1603715"/>
            <a:ext cx="10563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80" name="Google Shape;80;p11"/>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ONLY_1_1">
    <p:spTree>
      <p:nvGrpSpPr>
        <p:cNvPr id="81" name="Shape 81"/>
        <p:cNvGrpSpPr/>
        <p:nvPr/>
      </p:nvGrpSpPr>
      <p:grpSpPr>
        <a:xfrm>
          <a:off x="0" y="0"/>
          <a:ext cx="0" cy="0"/>
          <a:chOff x="0" y="0"/>
          <a:chExt cx="0" cy="0"/>
        </a:xfrm>
      </p:grpSpPr>
      <p:sp>
        <p:nvSpPr>
          <p:cNvPr id="82" name="Google Shape;82;p1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
        <p:nvSpPr>
          <p:cNvPr id="83" name="Google Shape;83;p12"/>
          <p:cNvSpPr txBox="1"/>
          <p:nvPr>
            <p:ph idx="1" type="body"/>
          </p:nvPr>
        </p:nvSpPr>
        <p:spPr>
          <a:xfrm>
            <a:off x="500400"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4" name="Google Shape;84;p12"/>
          <p:cNvSpPr txBox="1"/>
          <p:nvPr>
            <p:ph idx="2" type="body"/>
          </p:nvPr>
        </p:nvSpPr>
        <p:spPr>
          <a:xfrm>
            <a:off x="3332974"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5" name="Google Shape;85;p12"/>
          <p:cNvSpPr txBox="1"/>
          <p:nvPr>
            <p:ph idx="3" type="body"/>
          </p:nvPr>
        </p:nvSpPr>
        <p:spPr>
          <a:xfrm>
            <a:off x="6165548"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6" name="Google Shape;86;p12"/>
          <p:cNvSpPr txBox="1"/>
          <p:nvPr>
            <p:ph idx="4" type="body"/>
          </p:nvPr>
        </p:nvSpPr>
        <p:spPr>
          <a:xfrm>
            <a:off x="500400"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7" name="Google Shape;87;p12"/>
          <p:cNvSpPr txBox="1"/>
          <p:nvPr>
            <p:ph idx="5" type="body"/>
          </p:nvPr>
        </p:nvSpPr>
        <p:spPr>
          <a:xfrm>
            <a:off x="3332974"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8" name="Google Shape;88;p12"/>
          <p:cNvSpPr txBox="1"/>
          <p:nvPr>
            <p:ph idx="6" type="body"/>
          </p:nvPr>
        </p:nvSpPr>
        <p:spPr>
          <a:xfrm>
            <a:off x="6165548"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9" name="Google Shape;89;p12"/>
          <p:cNvSpPr txBox="1"/>
          <p:nvPr>
            <p:ph idx="7" type="subTitle"/>
          </p:nvPr>
        </p:nvSpPr>
        <p:spPr>
          <a:xfrm>
            <a:off x="5004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0" name="Google Shape;90;p12"/>
          <p:cNvSpPr txBox="1"/>
          <p:nvPr>
            <p:ph idx="8" type="subTitle"/>
          </p:nvPr>
        </p:nvSpPr>
        <p:spPr>
          <a:xfrm>
            <a:off x="333285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1" name="Google Shape;91;p12"/>
          <p:cNvSpPr txBox="1"/>
          <p:nvPr>
            <p:ph idx="9" type="subTitle"/>
          </p:nvPr>
        </p:nvSpPr>
        <p:spPr>
          <a:xfrm>
            <a:off x="61653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x8 grid">
  <p:cSld name="BLANK_1">
    <p:spTree>
      <p:nvGrpSpPr>
        <p:cNvPr id="94" name="Shape 94"/>
        <p:cNvGrpSpPr/>
        <p:nvPr/>
      </p:nvGrpSpPr>
      <p:grpSpPr>
        <a:xfrm>
          <a:off x="0" y="0"/>
          <a:ext cx="0" cy="0"/>
          <a:chOff x="0" y="0"/>
          <a:chExt cx="0" cy="0"/>
        </a:xfrm>
      </p:grpSpPr>
      <p:grpSp>
        <p:nvGrpSpPr>
          <p:cNvPr id="95" name="Google Shape;95;p14"/>
          <p:cNvGrpSpPr/>
          <p:nvPr/>
        </p:nvGrpSpPr>
        <p:grpSpPr>
          <a:xfrm>
            <a:off x="0" y="-4987"/>
            <a:ext cx="9144000" cy="5200386"/>
            <a:chOff x="0" y="-4987"/>
            <a:chExt cx="9144000" cy="5200386"/>
          </a:xfrm>
        </p:grpSpPr>
        <p:cxnSp>
          <p:nvCxnSpPr>
            <p:cNvPr id="96" name="Google Shape;96;p14"/>
            <p:cNvCxnSpPr/>
            <p:nvPr/>
          </p:nvCxnSpPr>
          <p:spPr>
            <a:xfrm>
              <a:off x="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7" name="Google Shape;97;p14"/>
            <p:cNvCxnSpPr/>
            <p:nvPr/>
          </p:nvCxnSpPr>
          <p:spPr>
            <a:xfrm>
              <a:off x="609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8" name="Google Shape;98;p14"/>
            <p:cNvCxnSpPr/>
            <p:nvPr/>
          </p:nvCxnSpPr>
          <p:spPr>
            <a:xfrm>
              <a:off x="1219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9" name="Google Shape;99;p14"/>
            <p:cNvCxnSpPr/>
            <p:nvPr/>
          </p:nvCxnSpPr>
          <p:spPr>
            <a:xfrm>
              <a:off x="1828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0" name="Google Shape;100;p14"/>
            <p:cNvCxnSpPr/>
            <p:nvPr/>
          </p:nvCxnSpPr>
          <p:spPr>
            <a:xfrm>
              <a:off x="2438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1" name="Google Shape;101;p14"/>
            <p:cNvCxnSpPr/>
            <p:nvPr/>
          </p:nvCxnSpPr>
          <p:spPr>
            <a:xfrm>
              <a:off x="3048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2" name="Google Shape;102;p14"/>
            <p:cNvCxnSpPr/>
            <p:nvPr/>
          </p:nvCxnSpPr>
          <p:spPr>
            <a:xfrm>
              <a:off x="3657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3" name="Google Shape;103;p14"/>
            <p:cNvCxnSpPr/>
            <p:nvPr/>
          </p:nvCxnSpPr>
          <p:spPr>
            <a:xfrm>
              <a:off x="4267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4" name="Google Shape;104;p14"/>
            <p:cNvCxnSpPr/>
            <p:nvPr/>
          </p:nvCxnSpPr>
          <p:spPr>
            <a:xfrm>
              <a:off x="9144000" y="13799"/>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5" name="Google Shape;105;p14"/>
            <p:cNvCxnSpPr/>
            <p:nvPr/>
          </p:nvCxnSpPr>
          <p:spPr>
            <a:xfrm>
              <a:off x="4876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6" name="Google Shape;106;p14"/>
            <p:cNvCxnSpPr/>
            <p:nvPr/>
          </p:nvCxnSpPr>
          <p:spPr>
            <a:xfrm>
              <a:off x="5486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7" name="Google Shape;107;p14"/>
            <p:cNvCxnSpPr/>
            <p:nvPr/>
          </p:nvCxnSpPr>
          <p:spPr>
            <a:xfrm>
              <a:off x="6096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8" name="Google Shape;108;p14"/>
            <p:cNvCxnSpPr/>
            <p:nvPr/>
          </p:nvCxnSpPr>
          <p:spPr>
            <a:xfrm>
              <a:off x="6705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9" name="Google Shape;109;p14"/>
            <p:cNvCxnSpPr/>
            <p:nvPr/>
          </p:nvCxnSpPr>
          <p:spPr>
            <a:xfrm>
              <a:off x="7315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0" name="Google Shape;110;p14"/>
            <p:cNvCxnSpPr/>
            <p:nvPr/>
          </p:nvCxnSpPr>
          <p:spPr>
            <a:xfrm>
              <a:off x="7924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1" name="Google Shape;111;p14"/>
            <p:cNvCxnSpPr/>
            <p:nvPr/>
          </p:nvCxnSpPr>
          <p:spPr>
            <a:xfrm>
              <a:off x="8534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2" name="Google Shape;112;p14"/>
            <p:cNvCxnSpPr/>
            <p:nvPr/>
          </p:nvCxnSpPr>
          <p:spPr>
            <a:xfrm>
              <a:off x="4572000" y="-4576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3" name="Google Shape;113;p14"/>
            <p:cNvCxnSpPr/>
            <p:nvPr/>
          </p:nvCxnSpPr>
          <p:spPr>
            <a:xfrm>
              <a:off x="4572000" y="-3967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4" name="Google Shape;114;p14"/>
            <p:cNvCxnSpPr/>
            <p:nvPr/>
          </p:nvCxnSpPr>
          <p:spPr>
            <a:xfrm>
              <a:off x="4572000" y="-3357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5" name="Google Shape;115;p14"/>
            <p:cNvCxnSpPr/>
            <p:nvPr/>
          </p:nvCxnSpPr>
          <p:spPr>
            <a:xfrm>
              <a:off x="4572000" y="-27481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6" name="Google Shape;116;p14"/>
            <p:cNvCxnSpPr/>
            <p:nvPr/>
          </p:nvCxnSpPr>
          <p:spPr>
            <a:xfrm>
              <a:off x="4572000" y="-21385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7" name="Google Shape;117;p14"/>
            <p:cNvCxnSpPr/>
            <p:nvPr/>
          </p:nvCxnSpPr>
          <p:spPr>
            <a:xfrm>
              <a:off x="4572000" y="-1528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8" name="Google Shape;118;p14"/>
            <p:cNvCxnSpPr/>
            <p:nvPr/>
          </p:nvCxnSpPr>
          <p:spPr>
            <a:xfrm>
              <a:off x="4572000" y="-919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9" name="Google Shape;119;p14"/>
            <p:cNvCxnSpPr/>
            <p:nvPr/>
          </p:nvCxnSpPr>
          <p:spPr>
            <a:xfrm>
              <a:off x="4572000" y="-309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20" name="Google Shape;120;p14"/>
            <p:cNvCxnSpPr/>
            <p:nvPr/>
          </p:nvCxnSpPr>
          <p:spPr>
            <a:xfrm>
              <a:off x="4572000" y="299813"/>
              <a:ext cx="0" cy="9144000"/>
            </a:xfrm>
            <a:prstGeom prst="straightConnector1">
              <a:avLst/>
            </a:prstGeom>
            <a:noFill/>
            <a:ln cap="flat" cmpd="sng" w="9525">
              <a:solidFill>
                <a:srgbClr val="E6F1FF"/>
              </a:solidFill>
              <a:prstDash val="dot"/>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21" name="Shape 121"/>
        <p:cNvGrpSpPr/>
        <p:nvPr/>
      </p:nvGrpSpPr>
      <p:grpSpPr>
        <a:xfrm>
          <a:off x="0" y="0"/>
          <a:ext cx="0" cy="0"/>
          <a:chOff x="0" y="0"/>
          <a:chExt cx="0" cy="0"/>
        </a:xfrm>
      </p:grpSpPr>
      <p:sp>
        <p:nvSpPr>
          <p:cNvPr id="122" name="Google Shape;122;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 White">
  <p:cSld name="BIG_NUMBER">
    <p:bg>
      <p:bgPr>
        <a:solidFill>
          <a:srgbClr val="FFFFFF"/>
        </a:solidFill>
      </p:bgPr>
    </p:bg>
    <p:spTree>
      <p:nvGrpSpPr>
        <p:cNvPr id="125" name="Shape 125"/>
        <p:cNvGrpSpPr/>
        <p:nvPr/>
      </p:nvGrpSpPr>
      <p:grpSpPr>
        <a:xfrm>
          <a:off x="0" y="0"/>
          <a:ext cx="0" cy="0"/>
          <a:chOff x="0" y="0"/>
          <a:chExt cx="0" cy="0"/>
        </a:xfrm>
      </p:grpSpPr>
      <p:sp>
        <p:nvSpPr>
          <p:cNvPr id="126" name="Google Shape;126;p16"/>
          <p:cNvSpPr txBox="1"/>
          <p:nvPr>
            <p:ph idx="1" type="subTitle"/>
          </p:nvPr>
        </p:nvSpPr>
        <p:spPr>
          <a:xfrm>
            <a:off x="852103" y="4234224"/>
            <a:ext cx="3975000" cy="2544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127" name="Google Shape;127;p16"/>
          <p:cNvSpPr txBox="1"/>
          <p:nvPr>
            <p:ph idx="12" type="sldNum"/>
          </p:nvPr>
        </p:nvSpPr>
        <p:spPr>
          <a:xfrm>
            <a:off x="7542316" y="246173"/>
            <a:ext cx="548700" cy="393600"/>
          </a:xfrm>
          <a:prstGeom prst="rect">
            <a:avLst/>
          </a:prstGeom>
        </p:spPr>
        <p:txBody>
          <a:bodyPr anchorCtr="0" anchor="t" bIns="91425" lIns="91425" spcFirstLastPara="1" rIns="91425" wrap="square" tIns="91425">
            <a:noAutofit/>
          </a:bodyPr>
          <a:lstStyle>
            <a:lvl1pPr lvl="0" rtl="0">
              <a:buNone/>
              <a:defRPr sz="600">
                <a:solidFill>
                  <a:srgbClr val="D7D7D7"/>
                </a:solidFill>
                <a:latin typeface="Roboto Mono"/>
                <a:ea typeface="Roboto Mono"/>
                <a:cs typeface="Roboto Mono"/>
                <a:sym typeface="Roboto Mono"/>
              </a:defRPr>
            </a:lvl1pPr>
            <a:lvl2pPr lvl="1" rtl="0">
              <a:buNone/>
              <a:defRPr sz="600">
                <a:solidFill>
                  <a:srgbClr val="D7D7D7"/>
                </a:solidFill>
                <a:latin typeface="Roboto Mono"/>
                <a:ea typeface="Roboto Mono"/>
                <a:cs typeface="Roboto Mono"/>
                <a:sym typeface="Roboto Mono"/>
              </a:defRPr>
            </a:lvl2pPr>
            <a:lvl3pPr lvl="2" rtl="0">
              <a:buNone/>
              <a:defRPr sz="600">
                <a:solidFill>
                  <a:srgbClr val="D7D7D7"/>
                </a:solidFill>
                <a:latin typeface="Roboto Mono"/>
                <a:ea typeface="Roboto Mono"/>
                <a:cs typeface="Roboto Mono"/>
                <a:sym typeface="Roboto Mono"/>
              </a:defRPr>
            </a:lvl3pPr>
            <a:lvl4pPr lvl="3" rtl="0">
              <a:buNone/>
              <a:defRPr sz="600">
                <a:solidFill>
                  <a:srgbClr val="D7D7D7"/>
                </a:solidFill>
                <a:latin typeface="Roboto Mono"/>
                <a:ea typeface="Roboto Mono"/>
                <a:cs typeface="Roboto Mono"/>
                <a:sym typeface="Roboto Mono"/>
              </a:defRPr>
            </a:lvl4pPr>
            <a:lvl5pPr lvl="4" rtl="0">
              <a:buNone/>
              <a:defRPr sz="600">
                <a:solidFill>
                  <a:srgbClr val="D7D7D7"/>
                </a:solidFill>
                <a:latin typeface="Roboto Mono"/>
                <a:ea typeface="Roboto Mono"/>
                <a:cs typeface="Roboto Mono"/>
                <a:sym typeface="Roboto Mono"/>
              </a:defRPr>
            </a:lvl5pPr>
            <a:lvl6pPr lvl="5" rtl="0">
              <a:buNone/>
              <a:defRPr sz="600">
                <a:solidFill>
                  <a:srgbClr val="D7D7D7"/>
                </a:solidFill>
                <a:latin typeface="Roboto Mono"/>
                <a:ea typeface="Roboto Mono"/>
                <a:cs typeface="Roboto Mono"/>
                <a:sym typeface="Roboto Mono"/>
              </a:defRPr>
            </a:lvl6pPr>
            <a:lvl7pPr lvl="6" rtl="0">
              <a:buNone/>
              <a:defRPr sz="600">
                <a:solidFill>
                  <a:srgbClr val="D7D7D7"/>
                </a:solidFill>
                <a:latin typeface="Roboto Mono"/>
                <a:ea typeface="Roboto Mono"/>
                <a:cs typeface="Roboto Mono"/>
                <a:sym typeface="Roboto Mono"/>
              </a:defRPr>
            </a:lvl7pPr>
            <a:lvl8pPr lvl="7" rtl="0">
              <a:buNone/>
              <a:defRPr sz="600">
                <a:solidFill>
                  <a:srgbClr val="D7D7D7"/>
                </a:solidFill>
                <a:latin typeface="Roboto Mono"/>
                <a:ea typeface="Roboto Mono"/>
                <a:cs typeface="Roboto Mono"/>
                <a:sym typeface="Roboto Mono"/>
              </a:defRPr>
            </a:lvl8pPr>
            <a:lvl9pPr lvl="8" rtl="0">
              <a:buNone/>
              <a:defRPr sz="600">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6"/>
          <p:cNvSpPr txBox="1"/>
          <p:nvPr>
            <p:ph type="title"/>
          </p:nvPr>
        </p:nvSpPr>
        <p:spPr>
          <a:xfrm>
            <a:off x="826802" y="2206949"/>
            <a:ext cx="6862200" cy="640800"/>
          </a:xfrm>
          <a:prstGeom prst="rect">
            <a:avLst/>
          </a:prstGeom>
        </p:spPr>
        <p:txBody>
          <a:bodyPr anchorCtr="0" anchor="t" bIns="91425" lIns="91425" spcFirstLastPara="1" rIns="91425" wrap="square" tIns="91425"/>
          <a:lstStyle>
            <a:lvl1pPr lvl="0" rtl="0">
              <a:spcBef>
                <a:spcPts val="0"/>
              </a:spcBef>
              <a:spcAft>
                <a:spcPts val="0"/>
              </a:spcAft>
              <a:buNone/>
              <a:defRPr sz="3400">
                <a:solidFill>
                  <a:srgbClr val="4285F3"/>
                </a:solidFill>
              </a:defRPr>
            </a:lvl1pPr>
            <a:lvl2pPr lvl="1" rtl="0">
              <a:spcBef>
                <a:spcPts val="0"/>
              </a:spcBef>
              <a:spcAft>
                <a:spcPts val="0"/>
              </a:spcAft>
              <a:buNone/>
              <a:defRPr sz="3400">
                <a:solidFill>
                  <a:srgbClr val="4285F3"/>
                </a:solidFill>
              </a:defRPr>
            </a:lvl2pPr>
            <a:lvl3pPr lvl="2" rtl="0">
              <a:spcBef>
                <a:spcPts val="0"/>
              </a:spcBef>
              <a:spcAft>
                <a:spcPts val="0"/>
              </a:spcAft>
              <a:buNone/>
              <a:defRPr sz="3400">
                <a:solidFill>
                  <a:srgbClr val="4285F3"/>
                </a:solidFill>
              </a:defRPr>
            </a:lvl3pPr>
            <a:lvl4pPr lvl="3" rtl="0">
              <a:spcBef>
                <a:spcPts val="0"/>
              </a:spcBef>
              <a:spcAft>
                <a:spcPts val="0"/>
              </a:spcAft>
              <a:buNone/>
              <a:defRPr sz="3400">
                <a:solidFill>
                  <a:srgbClr val="4285F3"/>
                </a:solidFill>
              </a:defRPr>
            </a:lvl4pPr>
            <a:lvl5pPr lvl="4" rtl="0">
              <a:spcBef>
                <a:spcPts val="0"/>
              </a:spcBef>
              <a:spcAft>
                <a:spcPts val="0"/>
              </a:spcAft>
              <a:buNone/>
              <a:defRPr sz="3400">
                <a:solidFill>
                  <a:srgbClr val="4285F3"/>
                </a:solidFill>
              </a:defRPr>
            </a:lvl5pPr>
            <a:lvl6pPr lvl="5" rtl="0">
              <a:spcBef>
                <a:spcPts val="0"/>
              </a:spcBef>
              <a:spcAft>
                <a:spcPts val="0"/>
              </a:spcAft>
              <a:buNone/>
              <a:defRPr sz="3400">
                <a:solidFill>
                  <a:srgbClr val="4285F3"/>
                </a:solidFill>
              </a:defRPr>
            </a:lvl6pPr>
            <a:lvl7pPr lvl="6" rtl="0">
              <a:spcBef>
                <a:spcPts val="0"/>
              </a:spcBef>
              <a:spcAft>
                <a:spcPts val="0"/>
              </a:spcAft>
              <a:buNone/>
              <a:defRPr sz="3400">
                <a:solidFill>
                  <a:srgbClr val="4285F3"/>
                </a:solidFill>
              </a:defRPr>
            </a:lvl7pPr>
            <a:lvl8pPr lvl="7" rtl="0">
              <a:spcBef>
                <a:spcPts val="0"/>
              </a:spcBef>
              <a:spcAft>
                <a:spcPts val="0"/>
              </a:spcAft>
              <a:buNone/>
              <a:defRPr sz="3400">
                <a:solidFill>
                  <a:srgbClr val="4285F3"/>
                </a:solidFill>
              </a:defRPr>
            </a:lvl8pPr>
            <a:lvl9pPr lvl="8" rtl="0">
              <a:spcBef>
                <a:spcPts val="0"/>
              </a:spcBef>
              <a:spcAft>
                <a:spcPts val="0"/>
              </a:spcAft>
              <a:buNone/>
              <a:defRPr sz="3400">
                <a:solidFill>
                  <a:srgbClr val="4285F3"/>
                </a:solidFill>
              </a:defRPr>
            </a:lvl9pPr>
          </a:lstStyle>
          <a:p/>
        </p:txBody>
      </p:sp>
      <p:sp>
        <p:nvSpPr>
          <p:cNvPr id="129" name="Google Shape;129;p16"/>
          <p:cNvSpPr txBox="1"/>
          <p:nvPr>
            <p:ph idx="2" type="subTitle"/>
          </p:nvPr>
        </p:nvSpPr>
        <p:spPr>
          <a:xfrm>
            <a:off x="852103" y="2038110"/>
            <a:ext cx="6862200" cy="309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545454"/>
                </a:solidFill>
                <a:latin typeface="Roboto Mono"/>
                <a:ea typeface="Roboto Mono"/>
                <a:cs typeface="Roboto Mono"/>
                <a:sym typeface="Roboto Mon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0" name="Google Shape;130;p16"/>
          <p:cNvSpPr txBox="1"/>
          <p:nvPr>
            <p:ph idx="3" type="subTitle"/>
          </p:nvPr>
        </p:nvSpPr>
        <p:spPr>
          <a:xfrm>
            <a:off x="844700" y="4125925"/>
            <a:ext cx="3975000" cy="1863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54545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 title + body">
  <p:cSld name="TITLE_ONLY_1_1_1">
    <p:bg>
      <p:bgPr>
        <a:solidFill>
          <a:srgbClr val="EFEFEF"/>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1891644" y="1549150"/>
            <a:ext cx="5427000" cy="572700"/>
          </a:xfrm>
          <a:prstGeom prst="rect">
            <a:avLst/>
          </a:prstGeom>
        </p:spPr>
        <p:txBody>
          <a:bodyPr anchorCtr="0" anchor="t"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Clr>
                <a:srgbClr val="4285F3"/>
              </a:buClr>
              <a:buSzPts val="2400"/>
              <a:buNone/>
              <a:defRPr sz="2400">
                <a:solidFill>
                  <a:srgbClr val="4285F3"/>
                </a:solidFill>
              </a:defRPr>
            </a:lvl2pPr>
            <a:lvl3pPr lvl="2" rtl="0" algn="ctr">
              <a:spcBef>
                <a:spcPts val="0"/>
              </a:spcBef>
              <a:spcAft>
                <a:spcPts val="0"/>
              </a:spcAft>
              <a:buClr>
                <a:srgbClr val="4285F3"/>
              </a:buClr>
              <a:buSzPts val="2400"/>
              <a:buNone/>
              <a:defRPr sz="2400">
                <a:solidFill>
                  <a:srgbClr val="4285F3"/>
                </a:solidFill>
              </a:defRPr>
            </a:lvl3pPr>
            <a:lvl4pPr lvl="3" rtl="0" algn="ctr">
              <a:spcBef>
                <a:spcPts val="0"/>
              </a:spcBef>
              <a:spcAft>
                <a:spcPts val="0"/>
              </a:spcAft>
              <a:buClr>
                <a:srgbClr val="4285F3"/>
              </a:buClr>
              <a:buSzPts val="2400"/>
              <a:buNone/>
              <a:defRPr sz="2400">
                <a:solidFill>
                  <a:srgbClr val="4285F3"/>
                </a:solidFill>
              </a:defRPr>
            </a:lvl4pPr>
            <a:lvl5pPr lvl="4" rtl="0" algn="ctr">
              <a:spcBef>
                <a:spcPts val="0"/>
              </a:spcBef>
              <a:spcAft>
                <a:spcPts val="0"/>
              </a:spcAft>
              <a:buClr>
                <a:srgbClr val="4285F3"/>
              </a:buClr>
              <a:buSzPts val="2400"/>
              <a:buNone/>
              <a:defRPr sz="2400">
                <a:solidFill>
                  <a:srgbClr val="4285F3"/>
                </a:solidFill>
              </a:defRPr>
            </a:lvl5pPr>
            <a:lvl6pPr lvl="5" rtl="0" algn="ctr">
              <a:spcBef>
                <a:spcPts val="0"/>
              </a:spcBef>
              <a:spcAft>
                <a:spcPts val="0"/>
              </a:spcAft>
              <a:buClr>
                <a:srgbClr val="4285F3"/>
              </a:buClr>
              <a:buSzPts val="2400"/>
              <a:buNone/>
              <a:defRPr sz="2400">
                <a:solidFill>
                  <a:srgbClr val="4285F3"/>
                </a:solidFill>
              </a:defRPr>
            </a:lvl6pPr>
            <a:lvl7pPr lvl="6" rtl="0" algn="ctr">
              <a:spcBef>
                <a:spcPts val="0"/>
              </a:spcBef>
              <a:spcAft>
                <a:spcPts val="0"/>
              </a:spcAft>
              <a:buClr>
                <a:srgbClr val="4285F3"/>
              </a:buClr>
              <a:buSzPts val="2400"/>
              <a:buNone/>
              <a:defRPr sz="2400">
                <a:solidFill>
                  <a:srgbClr val="4285F3"/>
                </a:solidFill>
              </a:defRPr>
            </a:lvl7pPr>
            <a:lvl8pPr lvl="7" rtl="0" algn="ctr">
              <a:spcBef>
                <a:spcPts val="0"/>
              </a:spcBef>
              <a:spcAft>
                <a:spcPts val="0"/>
              </a:spcAft>
              <a:buClr>
                <a:srgbClr val="4285F3"/>
              </a:buClr>
              <a:buSzPts val="2400"/>
              <a:buNone/>
              <a:defRPr sz="2400">
                <a:solidFill>
                  <a:srgbClr val="4285F3"/>
                </a:solidFill>
              </a:defRPr>
            </a:lvl8pPr>
            <a:lvl9pPr lvl="8" rtl="0" algn="ctr">
              <a:spcBef>
                <a:spcPts val="0"/>
              </a:spcBef>
              <a:spcAft>
                <a:spcPts val="0"/>
              </a:spcAft>
              <a:buClr>
                <a:srgbClr val="4285F3"/>
              </a:buClr>
              <a:buSzPts val="2400"/>
              <a:buNone/>
              <a:defRPr sz="2400">
                <a:solidFill>
                  <a:srgbClr val="4285F3"/>
                </a:solidFill>
              </a:defRPr>
            </a:lvl9pPr>
          </a:lstStyle>
          <a:p/>
        </p:txBody>
      </p:sp>
      <p:sp>
        <p:nvSpPr>
          <p:cNvPr id="133" name="Google Shape;133;p17"/>
          <p:cNvSpPr txBox="1"/>
          <p:nvPr>
            <p:ph idx="2" type="title"/>
          </p:nvPr>
        </p:nvSpPr>
        <p:spPr>
          <a:xfrm>
            <a:off x="1837625" y="3262500"/>
            <a:ext cx="5481600" cy="632400"/>
          </a:xfrm>
          <a:prstGeom prst="rect">
            <a:avLst/>
          </a:prstGeom>
        </p:spPr>
        <p:txBody>
          <a:bodyPr anchorCtr="0" anchor="ctr" bIns="91425" lIns="91425" spcFirstLastPara="1" rIns="91425" wrap="square" tIns="91425"/>
          <a:lstStyle>
            <a:lvl1pPr lvl="0" rtl="0" algn="ctr">
              <a:spcBef>
                <a:spcPts val="0"/>
              </a:spcBef>
              <a:spcAft>
                <a:spcPts val="0"/>
              </a:spcAft>
              <a:buClr>
                <a:srgbClr val="80868B"/>
              </a:buClr>
              <a:buSzPts val="1500"/>
              <a:buNone/>
              <a:defRPr sz="1500">
                <a:solidFill>
                  <a:srgbClr val="80868B"/>
                </a:solidFill>
              </a:defRPr>
            </a:lvl1pPr>
            <a:lvl2pPr lvl="1" rtl="0" algn="ctr">
              <a:spcBef>
                <a:spcPts val="0"/>
              </a:spcBef>
              <a:spcAft>
                <a:spcPts val="0"/>
              </a:spcAft>
              <a:buClr>
                <a:srgbClr val="80868B"/>
              </a:buClr>
              <a:buSzPts val="1500"/>
              <a:buNone/>
              <a:defRPr sz="1500">
                <a:solidFill>
                  <a:srgbClr val="80868B"/>
                </a:solidFill>
              </a:defRPr>
            </a:lvl2pPr>
            <a:lvl3pPr lvl="2" rtl="0" algn="ctr">
              <a:spcBef>
                <a:spcPts val="0"/>
              </a:spcBef>
              <a:spcAft>
                <a:spcPts val="0"/>
              </a:spcAft>
              <a:buClr>
                <a:srgbClr val="80868B"/>
              </a:buClr>
              <a:buSzPts val="1500"/>
              <a:buNone/>
              <a:defRPr sz="1500">
                <a:solidFill>
                  <a:srgbClr val="80868B"/>
                </a:solidFill>
              </a:defRPr>
            </a:lvl3pPr>
            <a:lvl4pPr lvl="3" rtl="0" algn="ctr">
              <a:spcBef>
                <a:spcPts val="0"/>
              </a:spcBef>
              <a:spcAft>
                <a:spcPts val="0"/>
              </a:spcAft>
              <a:buClr>
                <a:srgbClr val="80868B"/>
              </a:buClr>
              <a:buSzPts val="1500"/>
              <a:buNone/>
              <a:defRPr sz="1500">
                <a:solidFill>
                  <a:srgbClr val="80868B"/>
                </a:solidFill>
              </a:defRPr>
            </a:lvl4pPr>
            <a:lvl5pPr lvl="4" rtl="0" algn="ctr">
              <a:spcBef>
                <a:spcPts val="0"/>
              </a:spcBef>
              <a:spcAft>
                <a:spcPts val="0"/>
              </a:spcAft>
              <a:buClr>
                <a:srgbClr val="80868B"/>
              </a:buClr>
              <a:buSzPts val="1500"/>
              <a:buNone/>
              <a:defRPr sz="1500">
                <a:solidFill>
                  <a:srgbClr val="80868B"/>
                </a:solidFill>
              </a:defRPr>
            </a:lvl5pPr>
            <a:lvl6pPr lvl="5" rtl="0" algn="ctr">
              <a:spcBef>
                <a:spcPts val="0"/>
              </a:spcBef>
              <a:spcAft>
                <a:spcPts val="0"/>
              </a:spcAft>
              <a:buClr>
                <a:srgbClr val="80868B"/>
              </a:buClr>
              <a:buSzPts val="1500"/>
              <a:buNone/>
              <a:defRPr sz="1500">
                <a:solidFill>
                  <a:srgbClr val="80868B"/>
                </a:solidFill>
              </a:defRPr>
            </a:lvl6pPr>
            <a:lvl7pPr lvl="6" rtl="0" algn="ctr">
              <a:spcBef>
                <a:spcPts val="0"/>
              </a:spcBef>
              <a:spcAft>
                <a:spcPts val="0"/>
              </a:spcAft>
              <a:buClr>
                <a:srgbClr val="80868B"/>
              </a:buClr>
              <a:buSzPts val="1500"/>
              <a:buNone/>
              <a:defRPr sz="1500">
                <a:solidFill>
                  <a:srgbClr val="80868B"/>
                </a:solidFill>
              </a:defRPr>
            </a:lvl7pPr>
            <a:lvl8pPr lvl="7" rtl="0" algn="ctr">
              <a:spcBef>
                <a:spcPts val="0"/>
              </a:spcBef>
              <a:spcAft>
                <a:spcPts val="0"/>
              </a:spcAft>
              <a:buClr>
                <a:srgbClr val="80868B"/>
              </a:buClr>
              <a:buSzPts val="1500"/>
              <a:buNone/>
              <a:defRPr sz="1500">
                <a:solidFill>
                  <a:srgbClr val="80868B"/>
                </a:solidFill>
              </a:defRPr>
            </a:lvl8pPr>
            <a:lvl9pPr lvl="8" rtl="0" algn="ctr">
              <a:spcBef>
                <a:spcPts val="0"/>
              </a:spcBef>
              <a:spcAft>
                <a:spcPts val="0"/>
              </a:spcAft>
              <a:buClr>
                <a:srgbClr val="80868B"/>
              </a:buClr>
              <a:buSzPts val="1500"/>
              <a:buNone/>
              <a:defRPr sz="1500">
                <a:solidFill>
                  <a:srgbClr val="80868B"/>
                </a:solidFill>
              </a:defRPr>
            </a:lvl9pPr>
          </a:lstStyle>
          <a:p/>
        </p:txBody>
      </p:sp>
      <p:sp>
        <p:nvSpPr>
          <p:cNvPr id="134" name="Google Shape;134;p1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7"/>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type="title">
  <p:cSld name="TITLE">
    <p:spTree>
      <p:nvGrpSpPr>
        <p:cNvPr id="166" name="Shape 166"/>
        <p:cNvGrpSpPr/>
        <p:nvPr/>
      </p:nvGrpSpPr>
      <p:grpSpPr>
        <a:xfrm>
          <a:off x="0" y="0"/>
          <a:ext cx="0" cy="0"/>
          <a:chOff x="0" y="0"/>
          <a:chExt cx="0" cy="0"/>
        </a:xfrm>
      </p:grpSpPr>
      <p:sp>
        <p:nvSpPr>
          <p:cNvPr id="167" name="Google Shape;167;p19"/>
          <p:cNvSpPr txBox="1"/>
          <p:nvPr/>
        </p:nvSpPr>
        <p:spPr>
          <a:xfrm>
            <a:off x="5995275"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900 #202124</a:t>
            </a:r>
            <a:endParaRPr sz="800">
              <a:solidFill>
                <a:srgbClr val="9AA0A6"/>
              </a:solidFill>
              <a:latin typeface="Google Sans"/>
              <a:ea typeface="Google Sans"/>
              <a:cs typeface="Google Sans"/>
              <a:sym typeface="Google Sans"/>
            </a:endParaRPr>
          </a:p>
        </p:txBody>
      </p:sp>
      <p:sp>
        <p:nvSpPr>
          <p:cNvPr id="168" name="Google Shape;168;p19"/>
          <p:cNvSpPr txBox="1"/>
          <p:nvPr/>
        </p:nvSpPr>
        <p:spPr>
          <a:xfrm>
            <a:off x="465025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800 #3C4043</a:t>
            </a:r>
            <a:endParaRPr sz="800">
              <a:solidFill>
                <a:srgbClr val="9AA0A6"/>
              </a:solidFill>
              <a:latin typeface="Google Sans"/>
              <a:ea typeface="Google Sans"/>
              <a:cs typeface="Google Sans"/>
              <a:sym typeface="Google Sans"/>
            </a:endParaRPr>
          </a:p>
        </p:txBody>
      </p:sp>
      <p:sp>
        <p:nvSpPr>
          <p:cNvPr id="169" name="Google Shape;169;p19"/>
          <p:cNvSpPr txBox="1"/>
          <p:nvPr/>
        </p:nvSpPr>
        <p:spPr>
          <a:xfrm>
            <a:off x="5985358"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700 #5F6368</a:t>
            </a:r>
            <a:endParaRPr sz="800">
              <a:solidFill>
                <a:srgbClr val="9AA0A6"/>
              </a:solidFill>
              <a:latin typeface="Google Sans"/>
              <a:ea typeface="Google Sans"/>
              <a:cs typeface="Google Sans"/>
              <a:sym typeface="Google Sans"/>
            </a:endParaRPr>
          </a:p>
        </p:txBody>
      </p:sp>
      <p:sp>
        <p:nvSpPr>
          <p:cNvPr id="170" name="Google Shape;170;p19"/>
          <p:cNvSpPr txBox="1"/>
          <p:nvPr/>
        </p:nvSpPr>
        <p:spPr>
          <a:xfrm>
            <a:off x="732044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600 #80868B</a:t>
            </a:r>
            <a:endParaRPr sz="800">
              <a:solidFill>
                <a:srgbClr val="9AA0A6"/>
              </a:solidFill>
              <a:latin typeface="Google Sans"/>
              <a:ea typeface="Google Sans"/>
              <a:cs typeface="Google Sans"/>
              <a:sym typeface="Google Sans"/>
            </a:endParaRPr>
          </a:p>
        </p:txBody>
      </p:sp>
      <p:sp>
        <p:nvSpPr>
          <p:cNvPr id="171" name="Google Shape;171;p19"/>
          <p:cNvSpPr txBox="1"/>
          <p:nvPr/>
        </p:nvSpPr>
        <p:spPr>
          <a:xfrm>
            <a:off x="7340300"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500 #9AA0A6</a:t>
            </a:r>
            <a:endParaRPr sz="800">
              <a:solidFill>
                <a:srgbClr val="9AA0A6"/>
              </a:solidFill>
              <a:latin typeface="Google Sans"/>
              <a:ea typeface="Google Sans"/>
              <a:cs typeface="Google Sans"/>
              <a:sym typeface="Google Sans"/>
            </a:endParaRPr>
          </a:p>
        </p:txBody>
      </p:sp>
      <p:sp>
        <p:nvSpPr>
          <p:cNvPr id="172" name="Google Shape;172;p19"/>
          <p:cNvSpPr txBox="1"/>
          <p:nvPr/>
        </p:nvSpPr>
        <p:spPr>
          <a:xfrm>
            <a:off x="61517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Blue 500 #4285F4</a:t>
            </a:r>
            <a:endParaRPr sz="800">
              <a:solidFill>
                <a:srgbClr val="9AA0A6"/>
              </a:solidFill>
              <a:latin typeface="Google Sans"/>
              <a:ea typeface="Google Sans"/>
              <a:cs typeface="Google Sans"/>
              <a:sym typeface="Google Sans"/>
            </a:endParaRPr>
          </a:p>
        </p:txBody>
      </p:sp>
      <p:sp>
        <p:nvSpPr>
          <p:cNvPr id="173" name="Google Shape;173;p19"/>
          <p:cNvSpPr txBox="1"/>
          <p:nvPr/>
        </p:nvSpPr>
        <p:spPr>
          <a:xfrm>
            <a:off x="196020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Red 500 #EA4335</a:t>
            </a:r>
            <a:endParaRPr sz="800">
              <a:solidFill>
                <a:srgbClr val="9AA0A6"/>
              </a:solidFill>
              <a:latin typeface="Google Sans"/>
              <a:ea typeface="Google Sans"/>
              <a:cs typeface="Google Sans"/>
              <a:sym typeface="Google Sans"/>
            </a:endParaRPr>
          </a:p>
        </p:txBody>
      </p:sp>
      <p:sp>
        <p:nvSpPr>
          <p:cNvPr id="174" name="Google Shape;174;p19"/>
          <p:cNvSpPr txBox="1"/>
          <p:nvPr/>
        </p:nvSpPr>
        <p:spPr>
          <a:xfrm>
            <a:off x="330522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Yellow 500 #FBBC04</a:t>
            </a:r>
            <a:endParaRPr sz="800">
              <a:solidFill>
                <a:srgbClr val="9AA0A6"/>
              </a:solidFill>
              <a:latin typeface="Google Sans"/>
              <a:ea typeface="Google Sans"/>
              <a:cs typeface="Google Sans"/>
              <a:sym typeface="Google Sans"/>
            </a:endParaRPr>
          </a:p>
        </p:txBody>
      </p:sp>
      <p:sp>
        <p:nvSpPr>
          <p:cNvPr id="175" name="Google Shape;175;p19"/>
          <p:cNvSpPr txBox="1"/>
          <p:nvPr/>
        </p:nvSpPr>
        <p:spPr>
          <a:xfrm>
            <a:off x="465025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Green 500 #34A853</a:t>
            </a:r>
            <a:endParaRPr sz="800">
              <a:solidFill>
                <a:srgbClr val="9AA0A6"/>
              </a:solidFill>
              <a:latin typeface="Google Sans"/>
              <a:ea typeface="Google Sans"/>
              <a:cs typeface="Google Sans"/>
              <a:sym typeface="Google Sans"/>
            </a:endParaRPr>
          </a:p>
        </p:txBody>
      </p:sp>
      <p:sp>
        <p:nvSpPr>
          <p:cNvPr id="176" name="Google Shape;176;p19"/>
          <p:cNvSpPr/>
          <p:nvPr/>
        </p:nvSpPr>
        <p:spPr>
          <a:xfrm>
            <a:off x="615175" y="1208850"/>
            <a:ext cx="1214400" cy="1214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1960200" y="1208850"/>
            <a:ext cx="1214400" cy="12144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3305225" y="1208850"/>
            <a:ext cx="1214400" cy="12144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4650250" y="1208850"/>
            <a:ext cx="1214400" cy="12144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5995275" y="1208850"/>
            <a:ext cx="1214400" cy="12144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7340300" y="1208850"/>
            <a:ext cx="1214400" cy="12144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4650250" y="3034800"/>
            <a:ext cx="1214400" cy="12144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183" name="Google Shape;183;p19"/>
          <p:cNvSpPr/>
          <p:nvPr/>
        </p:nvSpPr>
        <p:spPr>
          <a:xfrm>
            <a:off x="5995275" y="3034800"/>
            <a:ext cx="1214400" cy="12144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F6368"/>
              </a:solidFill>
            </a:endParaRPr>
          </a:p>
        </p:txBody>
      </p:sp>
      <p:sp>
        <p:nvSpPr>
          <p:cNvPr id="184" name="Google Shape;184;p19"/>
          <p:cNvSpPr/>
          <p:nvPr/>
        </p:nvSpPr>
        <p:spPr>
          <a:xfrm>
            <a:off x="7340300" y="3034800"/>
            <a:ext cx="1214400" cy="12144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868B"/>
              </a:solidFill>
            </a:endParaRPr>
          </a:p>
        </p:txBody>
      </p:sp>
      <p:sp>
        <p:nvSpPr>
          <p:cNvPr id="185" name="Google Shape;185;p19"/>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Color Palette</a:t>
            </a:r>
            <a:endParaRPr sz="2000">
              <a:solidFill>
                <a:srgbClr val="212121"/>
              </a:solidFill>
              <a:latin typeface="Google Sans"/>
              <a:ea typeface="Google Sans"/>
              <a:cs typeface="Google Sans"/>
              <a:sym typeface="Google Sans"/>
            </a:endParaRPr>
          </a:p>
        </p:txBody>
      </p:sp>
      <p:sp>
        <p:nvSpPr>
          <p:cNvPr id="186" name="Google Shape;186;p19"/>
          <p:cNvSpPr txBox="1"/>
          <p:nvPr/>
        </p:nvSpPr>
        <p:spPr>
          <a:xfrm>
            <a:off x="971975" y="3409650"/>
            <a:ext cx="1829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9AA0A6"/>
                </a:solidFill>
                <a:latin typeface="Google Sans"/>
                <a:ea typeface="Google Sans"/>
                <a:cs typeface="Google Sans"/>
                <a:sym typeface="Google Sans"/>
              </a:rPr>
              <a:t>Google</a:t>
            </a:r>
            <a:endParaRPr sz="2000">
              <a:solidFill>
                <a:srgbClr val="9AA0A6"/>
              </a:solidFill>
              <a:latin typeface="Google Sans"/>
              <a:ea typeface="Google Sans"/>
              <a:cs typeface="Google Sans"/>
              <a:sym typeface="Google Sans"/>
            </a:endParaRPr>
          </a:p>
        </p:txBody>
      </p:sp>
      <p:sp>
        <p:nvSpPr>
          <p:cNvPr id="187" name="Google Shape;187;p19"/>
          <p:cNvSpPr txBox="1"/>
          <p:nvPr/>
        </p:nvSpPr>
        <p:spPr>
          <a:xfrm>
            <a:off x="7280250" y="2693175"/>
            <a:ext cx="12693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80868B"/>
                </a:solidFill>
                <a:latin typeface="Google Sans"/>
                <a:ea typeface="Google Sans"/>
                <a:cs typeface="Google Sans"/>
                <a:sym typeface="Google Sans"/>
              </a:rPr>
              <a:t>Google</a:t>
            </a:r>
            <a:endParaRPr sz="2000">
              <a:solidFill>
                <a:srgbClr val="80868B"/>
              </a:solidFill>
              <a:latin typeface="Google Sans"/>
              <a:ea typeface="Google Sans"/>
              <a:cs typeface="Google Sans"/>
              <a:sym typeface="Google Sans"/>
            </a:endParaRPr>
          </a:p>
        </p:txBody>
      </p:sp>
      <p:sp>
        <p:nvSpPr>
          <p:cNvPr id="188" name="Google Shape;188;p19"/>
          <p:cNvSpPr txBox="1"/>
          <p:nvPr/>
        </p:nvSpPr>
        <p:spPr>
          <a:xfrm>
            <a:off x="4650250" y="2693175"/>
            <a:ext cx="12693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3C4043"/>
                </a:solidFill>
                <a:latin typeface="Google Sans"/>
                <a:ea typeface="Google Sans"/>
                <a:cs typeface="Google Sans"/>
                <a:sym typeface="Google Sans"/>
              </a:rPr>
              <a:t>Google</a:t>
            </a:r>
            <a:endParaRPr sz="2000">
              <a:solidFill>
                <a:srgbClr val="3C4043"/>
              </a:solidFill>
              <a:latin typeface="Google Sans"/>
              <a:ea typeface="Google Sans"/>
              <a:cs typeface="Google Sans"/>
              <a:sym typeface="Google Sans"/>
            </a:endParaRPr>
          </a:p>
        </p:txBody>
      </p:sp>
      <p:sp>
        <p:nvSpPr>
          <p:cNvPr id="189" name="Google Shape;189;p19"/>
          <p:cNvSpPr txBox="1"/>
          <p:nvPr/>
        </p:nvSpPr>
        <p:spPr>
          <a:xfrm>
            <a:off x="5995275" y="2693175"/>
            <a:ext cx="12693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5F6368"/>
                </a:solidFill>
                <a:latin typeface="Google Sans"/>
                <a:ea typeface="Google Sans"/>
                <a:cs typeface="Google Sans"/>
                <a:sym typeface="Google Sans"/>
              </a:rPr>
              <a:t>Google</a:t>
            </a:r>
            <a:endParaRPr sz="2000">
              <a:solidFill>
                <a:srgbClr val="5F6368"/>
              </a:solidFill>
              <a:latin typeface="Google Sans"/>
              <a:ea typeface="Google Sans"/>
              <a:cs typeface="Google Sans"/>
              <a:sym typeface="Google Sans"/>
            </a:endParaRPr>
          </a:p>
        </p:txBody>
      </p:sp>
      <p:sp>
        <p:nvSpPr>
          <p:cNvPr id="190" name="Google Shape;190;p19"/>
          <p:cNvSpPr txBox="1"/>
          <p:nvPr/>
        </p:nvSpPr>
        <p:spPr>
          <a:xfrm>
            <a:off x="971975" y="3004650"/>
            <a:ext cx="12693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Google</a:t>
            </a:r>
            <a:endParaRPr sz="2000">
              <a:solidFill>
                <a:srgbClr val="202124"/>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ography">
  <p:cSld name="TITLE_6">
    <p:spTree>
      <p:nvGrpSpPr>
        <p:cNvPr id="191" name="Shape 191"/>
        <p:cNvGrpSpPr/>
        <p:nvPr/>
      </p:nvGrpSpPr>
      <p:grpSpPr>
        <a:xfrm>
          <a:off x="0" y="0"/>
          <a:ext cx="0" cy="0"/>
          <a:chOff x="0" y="0"/>
          <a:chExt cx="0" cy="0"/>
        </a:xfrm>
      </p:grpSpPr>
      <p:sp>
        <p:nvSpPr>
          <p:cNvPr id="192" name="Google Shape;192;p20"/>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Typography</a:t>
            </a:r>
            <a:endParaRPr sz="2000">
              <a:solidFill>
                <a:srgbClr val="212121"/>
              </a:solidFill>
              <a:latin typeface="Google Sans"/>
              <a:ea typeface="Google Sans"/>
              <a:cs typeface="Google Sans"/>
              <a:sym typeface="Google Sans"/>
            </a:endParaRPr>
          </a:p>
        </p:txBody>
      </p:sp>
      <p:sp>
        <p:nvSpPr>
          <p:cNvPr id="193" name="Google Shape;193;p20"/>
          <p:cNvSpPr txBox="1"/>
          <p:nvPr/>
        </p:nvSpPr>
        <p:spPr>
          <a:xfrm>
            <a:off x="4844052" y="2529253"/>
            <a:ext cx="2806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9AA0A6"/>
                </a:solidFill>
                <a:latin typeface="Google Sans"/>
                <a:ea typeface="Google Sans"/>
                <a:cs typeface="Google Sans"/>
                <a:sym typeface="Google Sans"/>
              </a:rPr>
              <a:t>Body 1: Primary</a:t>
            </a:r>
            <a:endParaRPr sz="2000">
              <a:solidFill>
                <a:srgbClr val="9AA0A6"/>
              </a:solidFill>
              <a:latin typeface="Google Sans"/>
              <a:ea typeface="Google Sans"/>
              <a:cs typeface="Google Sans"/>
              <a:sym typeface="Google Sans"/>
            </a:endParaRPr>
          </a:p>
        </p:txBody>
      </p:sp>
      <p:sp>
        <p:nvSpPr>
          <p:cNvPr id="194" name="Google Shape;194;p20"/>
          <p:cNvSpPr txBox="1"/>
          <p:nvPr/>
        </p:nvSpPr>
        <p:spPr>
          <a:xfrm>
            <a:off x="543675" y="2415963"/>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202124"/>
                </a:solidFill>
                <a:latin typeface="Google Sans"/>
                <a:ea typeface="Google Sans"/>
                <a:cs typeface="Google Sans"/>
                <a:sym typeface="Google Sans"/>
              </a:rPr>
              <a:t>Headline 2</a:t>
            </a:r>
            <a:endParaRPr sz="3000">
              <a:solidFill>
                <a:srgbClr val="202124"/>
              </a:solidFill>
              <a:latin typeface="Google Sans"/>
              <a:ea typeface="Google Sans"/>
              <a:cs typeface="Google Sans"/>
              <a:sym typeface="Google Sans"/>
            </a:endParaRPr>
          </a:p>
        </p:txBody>
      </p:sp>
      <p:sp>
        <p:nvSpPr>
          <p:cNvPr id="195" name="Google Shape;195;p20"/>
          <p:cNvSpPr txBox="1"/>
          <p:nvPr/>
        </p:nvSpPr>
        <p:spPr>
          <a:xfrm>
            <a:off x="543675"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30 pt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196" name="Google Shape;196;p20"/>
          <p:cNvSpPr txBox="1"/>
          <p:nvPr/>
        </p:nvSpPr>
        <p:spPr>
          <a:xfrm>
            <a:off x="543675" y="3350900"/>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Headline 3: Primary</a:t>
            </a:r>
            <a:endParaRPr sz="2000">
              <a:solidFill>
                <a:srgbClr val="202124"/>
              </a:solidFill>
              <a:latin typeface="Google Sans"/>
              <a:ea typeface="Google Sans"/>
              <a:cs typeface="Google Sans"/>
              <a:sym typeface="Google Sans"/>
            </a:endParaRPr>
          </a:p>
        </p:txBody>
      </p:sp>
      <p:sp>
        <p:nvSpPr>
          <p:cNvPr id="197" name="Google Shape;197;p20"/>
          <p:cNvSpPr txBox="1"/>
          <p:nvPr/>
        </p:nvSpPr>
        <p:spPr>
          <a:xfrm>
            <a:off x="543675" y="4224775"/>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202124"/>
                </a:solidFill>
                <a:latin typeface="Google Sans"/>
                <a:ea typeface="Google Sans"/>
                <a:cs typeface="Google Sans"/>
                <a:sym typeface="Google Sans"/>
              </a:rPr>
              <a:t>Headline 4: Dense content</a:t>
            </a:r>
            <a:endParaRPr sz="1500">
              <a:solidFill>
                <a:srgbClr val="202124"/>
              </a:solidFill>
              <a:latin typeface="Google Sans"/>
              <a:ea typeface="Google Sans"/>
              <a:cs typeface="Google Sans"/>
              <a:sym typeface="Google Sans"/>
            </a:endParaRPr>
          </a:p>
        </p:txBody>
      </p:sp>
      <p:sp>
        <p:nvSpPr>
          <p:cNvPr id="198" name="Google Shape;198;p20"/>
          <p:cNvSpPr txBox="1"/>
          <p:nvPr/>
        </p:nvSpPr>
        <p:spPr>
          <a:xfrm>
            <a:off x="4844052" y="3418525"/>
            <a:ext cx="2881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9AA0A6"/>
                </a:solidFill>
                <a:latin typeface="Google Sans"/>
                <a:ea typeface="Google Sans"/>
                <a:cs typeface="Google Sans"/>
                <a:sym typeface="Google Sans"/>
              </a:rPr>
              <a:t>Body 2: Dense content</a:t>
            </a:r>
            <a:endParaRPr sz="1500">
              <a:solidFill>
                <a:srgbClr val="9AA0A6"/>
              </a:solidFill>
              <a:latin typeface="Google Sans"/>
              <a:ea typeface="Google Sans"/>
              <a:cs typeface="Google Sans"/>
              <a:sym typeface="Google Sans"/>
            </a:endParaRPr>
          </a:p>
        </p:txBody>
      </p:sp>
      <p:sp>
        <p:nvSpPr>
          <p:cNvPr id="199" name="Google Shape;199;p20"/>
          <p:cNvSpPr txBox="1"/>
          <p:nvPr/>
        </p:nvSpPr>
        <p:spPr>
          <a:xfrm>
            <a:off x="4844050" y="4356775"/>
            <a:ext cx="1829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700">
                <a:solidFill>
                  <a:srgbClr val="9AA0A6"/>
                </a:solidFill>
                <a:latin typeface="Roboto"/>
                <a:ea typeface="Roboto"/>
                <a:cs typeface="Roboto"/>
                <a:sym typeface="Roboto"/>
              </a:rPr>
              <a:t>Body 3: Footer</a:t>
            </a:r>
            <a:endParaRPr sz="700">
              <a:solidFill>
                <a:srgbClr val="9AA0A6"/>
              </a:solidFill>
              <a:latin typeface="Roboto"/>
              <a:ea typeface="Roboto"/>
              <a:cs typeface="Roboto"/>
              <a:sym typeface="Roboto"/>
            </a:endParaRPr>
          </a:p>
        </p:txBody>
      </p:sp>
      <p:sp>
        <p:nvSpPr>
          <p:cNvPr id="200" name="Google Shape;200;p20"/>
          <p:cNvSpPr txBox="1"/>
          <p:nvPr/>
        </p:nvSpPr>
        <p:spPr>
          <a:xfrm>
            <a:off x="543675" y="3708575"/>
            <a:ext cx="28068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20 pt  / 1.2 spacing</a:t>
            </a:r>
            <a:endParaRPr sz="800">
              <a:solidFill>
                <a:srgbClr val="9E9E9E"/>
              </a:solidFill>
              <a:latin typeface="Google Sans"/>
              <a:ea typeface="Google Sans"/>
              <a:cs typeface="Google Sans"/>
              <a:sym typeface="Google Sans"/>
            </a:endParaRPr>
          </a:p>
        </p:txBody>
      </p:sp>
      <p:sp>
        <p:nvSpPr>
          <p:cNvPr id="201" name="Google Shape;201;p20"/>
          <p:cNvSpPr txBox="1"/>
          <p:nvPr/>
        </p:nvSpPr>
        <p:spPr>
          <a:xfrm>
            <a:off x="543675" y="4553150"/>
            <a:ext cx="24846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15pt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202" name="Google Shape;202;p20"/>
          <p:cNvSpPr txBox="1"/>
          <p:nvPr/>
        </p:nvSpPr>
        <p:spPr>
          <a:xfrm>
            <a:off x="4844050"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Normal 20 pt  </a:t>
            </a:r>
            <a:r>
              <a:rPr lang="en" sz="800">
                <a:solidFill>
                  <a:srgbClr val="9E9E9E"/>
                </a:solidFill>
                <a:latin typeface="Google Sans"/>
                <a:ea typeface="Google Sans"/>
                <a:cs typeface="Google Sans"/>
                <a:sym typeface="Google Sans"/>
              </a:rPr>
              <a:t>/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203" name="Google Shape;203;p20"/>
          <p:cNvSpPr txBox="1"/>
          <p:nvPr/>
        </p:nvSpPr>
        <p:spPr>
          <a:xfrm>
            <a:off x="4844050" y="3708575"/>
            <a:ext cx="2114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Normal 15 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204" name="Google Shape;204;p20"/>
          <p:cNvSpPr txBox="1"/>
          <p:nvPr/>
        </p:nvSpPr>
        <p:spPr>
          <a:xfrm>
            <a:off x="4844050" y="4553161"/>
            <a:ext cx="13764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Roboto Normal 7 pt</a:t>
            </a:r>
            <a:endParaRPr sz="800">
              <a:solidFill>
                <a:srgbClr val="9AA0A6"/>
              </a:solidFill>
              <a:latin typeface="Google Sans"/>
              <a:ea typeface="Google Sans"/>
              <a:cs typeface="Google Sans"/>
              <a:sym typeface="Google Sans"/>
            </a:endParaRPr>
          </a:p>
        </p:txBody>
      </p:sp>
      <p:sp>
        <p:nvSpPr>
          <p:cNvPr id="205" name="Google Shape;205;p20"/>
          <p:cNvSpPr txBox="1"/>
          <p:nvPr/>
        </p:nvSpPr>
        <p:spPr>
          <a:xfrm>
            <a:off x="543675" y="1254750"/>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5200">
                <a:solidFill>
                  <a:srgbClr val="202124"/>
                </a:solidFill>
                <a:latin typeface="Google Sans"/>
                <a:ea typeface="Google Sans"/>
                <a:cs typeface="Google Sans"/>
                <a:sym typeface="Google Sans"/>
              </a:rPr>
              <a:t>Headline 1</a:t>
            </a:r>
            <a:endParaRPr sz="5200">
              <a:solidFill>
                <a:srgbClr val="202124"/>
              </a:solidFill>
              <a:latin typeface="Google Sans"/>
              <a:ea typeface="Google Sans"/>
              <a:cs typeface="Google Sans"/>
              <a:sym typeface="Google Sans"/>
            </a:endParaRPr>
          </a:p>
        </p:txBody>
      </p:sp>
      <p:sp>
        <p:nvSpPr>
          <p:cNvPr id="206" name="Google Shape;206;p20"/>
          <p:cNvSpPr txBox="1"/>
          <p:nvPr/>
        </p:nvSpPr>
        <p:spPr>
          <a:xfrm>
            <a:off x="543675" y="20049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52 pt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1">
  <p:cSld name="TITLE_5">
    <p:spTree>
      <p:nvGrpSpPr>
        <p:cNvPr id="207" name="Shape 207"/>
        <p:cNvGrpSpPr/>
        <p:nvPr/>
      </p:nvGrpSpPr>
      <p:grpSpPr>
        <a:xfrm>
          <a:off x="0" y="0"/>
          <a:ext cx="0" cy="0"/>
          <a:chOff x="0" y="0"/>
          <a:chExt cx="0" cy="0"/>
        </a:xfrm>
      </p:grpSpPr>
      <p:pic>
        <p:nvPicPr>
          <p:cNvPr id="208" name="Google Shape;208;p21"/>
          <p:cNvPicPr preferRelativeResize="0"/>
          <p:nvPr/>
        </p:nvPicPr>
        <p:blipFill>
          <a:blip r:embed="rId2">
            <a:alphaModFix/>
          </a:blip>
          <a:stretch>
            <a:fillRect/>
          </a:stretch>
        </p:blipFill>
        <p:spPr>
          <a:xfrm>
            <a:off x="1678574" y="1399325"/>
            <a:ext cx="5786850" cy="21976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ography">
  <p:cSld name="TITLE_6">
    <p:spTree>
      <p:nvGrpSpPr>
        <p:cNvPr id="30" name="Shape 30"/>
        <p:cNvGrpSpPr/>
        <p:nvPr/>
      </p:nvGrpSpPr>
      <p:grpSpPr>
        <a:xfrm>
          <a:off x="0" y="0"/>
          <a:ext cx="0" cy="0"/>
          <a:chOff x="0" y="0"/>
          <a:chExt cx="0" cy="0"/>
        </a:xfrm>
      </p:grpSpPr>
      <p:sp>
        <p:nvSpPr>
          <p:cNvPr id="31" name="Google Shape;31;p3"/>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Typography</a:t>
            </a:r>
            <a:endParaRPr sz="2000">
              <a:solidFill>
                <a:srgbClr val="212121"/>
              </a:solidFill>
              <a:latin typeface="Google Sans"/>
              <a:ea typeface="Google Sans"/>
              <a:cs typeface="Google Sans"/>
              <a:sym typeface="Google Sans"/>
            </a:endParaRPr>
          </a:p>
        </p:txBody>
      </p:sp>
      <p:sp>
        <p:nvSpPr>
          <p:cNvPr id="32" name="Google Shape;32;p3"/>
          <p:cNvSpPr txBox="1"/>
          <p:nvPr/>
        </p:nvSpPr>
        <p:spPr>
          <a:xfrm>
            <a:off x="4844052" y="2529253"/>
            <a:ext cx="2806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9AA0A6"/>
                </a:solidFill>
                <a:latin typeface="Google Sans"/>
                <a:ea typeface="Google Sans"/>
                <a:cs typeface="Google Sans"/>
                <a:sym typeface="Google Sans"/>
              </a:rPr>
              <a:t>Body 1: Primary</a:t>
            </a:r>
            <a:endParaRPr sz="2000">
              <a:solidFill>
                <a:srgbClr val="9AA0A6"/>
              </a:solidFill>
              <a:latin typeface="Google Sans"/>
              <a:ea typeface="Google Sans"/>
              <a:cs typeface="Google Sans"/>
              <a:sym typeface="Google Sans"/>
            </a:endParaRPr>
          </a:p>
        </p:txBody>
      </p:sp>
      <p:sp>
        <p:nvSpPr>
          <p:cNvPr id="33" name="Google Shape;33;p3"/>
          <p:cNvSpPr txBox="1"/>
          <p:nvPr/>
        </p:nvSpPr>
        <p:spPr>
          <a:xfrm>
            <a:off x="543675" y="2415963"/>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202124"/>
                </a:solidFill>
                <a:latin typeface="Google Sans"/>
                <a:ea typeface="Google Sans"/>
                <a:cs typeface="Google Sans"/>
                <a:sym typeface="Google Sans"/>
              </a:rPr>
              <a:t>Headline 2</a:t>
            </a:r>
            <a:endParaRPr sz="3000">
              <a:solidFill>
                <a:srgbClr val="202124"/>
              </a:solidFill>
              <a:latin typeface="Google Sans"/>
              <a:ea typeface="Google Sans"/>
              <a:cs typeface="Google Sans"/>
              <a:sym typeface="Google Sans"/>
            </a:endParaRPr>
          </a:p>
        </p:txBody>
      </p:sp>
      <p:sp>
        <p:nvSpPr>
          <p:cNvPr id="34" name="Google Shape;34;p3"/>
          <p:cNvSpPr txBox="1"/>
          <p:nvPr/>
        </p:nvSpPr>
        <p:spPr>
          <a:xfrm>
            <a:off x="543675"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30 pt </a:t>
            </a:r>
            <a:r>
              <a:rPr lang="en" sz="800">
                <a:solidFill>
                  <a:srgbClr val="9E9E9E"/>
                </a:solidFill>
                <a:latin typeface="Google Sans"/>
                <a:ea typeface="Google Sans"/>
                <a:cs typeface="Google Sans"/>
                <a:sym typeface="Google Sans"/>
              </a:rPr>
              <a: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35" name="Google Shape;35;p3"/>
          <p:cNvSpPr txBox="1"/>
          <p:nvPr/>
        </p:nvSpPr>
        <p:spPr>
          <a:xfrm>
            <a:off x="543675" y="3350900"/>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Headline 3: Primary</a:t>
            </a:r>
            <a:endParaRPr sz="2000">
              <a:solidFill>
                <a:srgbClr val="202124"/>
              </a:solidFill>
              <a:latin typeface="Google Sans"/>
              <a:ea typeface="Google Sans"/>
              <a:cs typeface="Google Sans"/>
              <a:sym typeface="Google Sans"/>
            </a:endParaRPr>
          </a:p>
        </p:txBody>
      </p:sp>
      <p:sp>
        <p:nvSpPr>
          <p:cNvPr id="36" name="Google Shape;36;p3"/>
          <p:cNvSpPr txBox="1"/>
          <p:nvPr/>
        </p:nvSpPr>
        <p:spPr>
          <a:xfrm>
            <a:off x="543675" y="4224775"/>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202124"/>
                </a:solidFill>
                <a:latin typeface="Google Sans"/>
                <a:ea typeface="Google Sans"/>
                <a:cs typeface="Google Sans"/>
                <a:sym typeface="Google Sans"/>
              </a:rPr>
              <a:t>Headline 4: Dense content</a:t>
            </a:r>
            <a:endParaRPr sz="1500">
              <a:solidFill>
                <a:srgbClr val="202124"/>
              </a:solidFill>
              <a:latin typeface="Google Sans"/>
              <a:ea typeface="Google Sans"/>
              <a:cs typeface="Google Sans"/>
              <a:sym typeface="Google Sans"/>
            </a:endParaRPr>
          </a:p>
        </p:txBody>
      </p:sp>
      <p:sp>
        <p:nvSpPr>
          <p:cNvPr id="37" name="Google Shape;37;p3"/>
          <p:cNvSpPr txBox="1"/>
          <p:nvPr/>
        </p:nvSpPr>
        <p:spPr>
          <a:xfrm>
            <a:off x="4844052" y="3418525"/>
            <a:ext cx="2881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9AA0A6"/>
                </a:solidFill>
                <a:latin typeface="Google Sans"/>
                <a:ea typeface="Google Sans"/>
                <a:cs typeface="Google Sans"/>
                <a:sym typeface="Google Sans"/>
              </a:rPr>
              <a:t>Body 2: Dense content</a:t>
            </a:r>
            <a:endParaRPr sz="1500">
              <a:solidFill>
                <a:srgbClr val="9AA0A6"/>
              </a:solidFill>
              <a:latin typeface="Google Sans"/>
              <a:ea typeface="Google Sans"/>
              <a:cs typeface="Google Sans"/>
              <a:sym typeface="Google Sans"/>
            </a:endParaRPr>
          </a:p>
        </p:txBody>
      </p:sp>
      <p:sp>
        <p:nvSpPr>
          <p:cNvPr id="38" name="Google Shape;38;p3"/>
          <p:cNvSpPr txBox="1"/>
          <p:nvPr/>
        </p:nvSpPr>
        <p:spPr>
          <a:xfrm>
            <a:off x="4844050" y="4356775"/>
            <a:ext cx="1829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700">
                <a:solidFill>
                  <a:srgbClr val="9AA0A6"/>
                </a:solidFill>
                <a:latin typeface="Roboto"/>
                <a:ea typeface="Roboto"/>
                <a:cs typeface="Roboto"/>
                <a:sym typeface="Roboto"/>
              </a:rPr>
              <a:t>Body 3: Footer</a:t>
            </a:r>
            <a:endParaRPr sz="700">
              <a:solidFill>
                <a:srgbClr val="9AA0A6"/>
              </a:solidFill>
              <a:latin typeface="Roboto"/>
              <a:ea typeface="Roboto"/>
              <a:cs typeface="Roboto"/>
              <a:sym typeface="Roboto"/>
            </a:endParaRPr>
          </a:p>
        </p:txBody>
      </p:sp>
      <p:sp>
        <p:nvSpPr>
          <p:cNvPr id="39" name="Google Shape;39;p3"/>
          <p:cNvSpPr txBox="1"/>
          <p:nvPr/>
        </p:nvSpPr>
        <p:spPr>
          <a:xfrm>
            <a:off x="543675" y="3708575"/>
            <a:ext cx="28068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20 pt  / 1.2 spacing</a:t>
            </a:r>
            <a:endParaRPr sz="800">
              <a:solidFill>
                <a:srgbClr val="9E9E9E"/>
              </a:solidFill>
              <a:latin typeface="Google Sans"/>
              <a:ea typeface="Google Sans"/>
              <a:cs typeface="Google Sans"/>
              <a:sym typeface="Google Sans"/>
            </a:endParaRPr>
          </a:p>
        </p:txBody>
      </p:sp>
      <p:sp>
        <p:nvSpPr>
          <p:cNvPr id="40" name="Google Shape;40;p3"/>
          <p:cNvSpPr txBox="1"/>
          <p:nvPr/>
        </p:nvSpPr>
        <p:spPr>
          <a:xfrm>
            <a:off x="543675" y="4553150"/>
            <a:ext cx="24846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15pt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41" name="Google Shape;41;p3"/>
          <p:cNvSpPr txBox="1"/>
          <p:nvPr/>
        </p:nvSpPr>
        <p:spPr>
          <a:xfrm>
            <a:off x="4844050"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AA0A6"/>
                </a:solidFill>
                <a:latin typeface="Google Sans"/>
                <a:ea typeface="Google Sans"/>
                <a:cs typeface="Google Sans"/>
                <a:sym typeface="Google Sans"/>
              </a:rPr>
              <a:t> 20 pt  </a:t>
            </a:r>
            <a:r>
              <a:rPr lang="en" sz="800">
                <a:solidFill>
                  <a:srgbClr val="9E9E9E"/>
                </a:solidFill>
                <a:latin typeface="Google Sans"/>
                <a:ea typeface="Google Sans"/>
                <a:cs typeface="Google Sans"/>
                <a:sym typeface="Google Sans"/>
              </a:rPr>
              <a:t>/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2" name="Google Shape;42;p3"/>
          <p:cNvSpPr txBox="1"/>
          <p:nvPr/>
        </p:nvSpPr>
        <p:spPr>
          <a:xfrm>
            <a:off x="4844050" y="3708575"/>
            <a:ext cx="2114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Normal 15 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3" name="Google Shape;43;p3"/>
          <p:cNvSpPr txBox="1"/>
          <p:nvPr/>
        </p:nvSpPr>
        <p:spPr>
          <a:xfrm>
            <a:off x="4844050" y="4553161"/>
            <a:ext cx="13764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Roboto</a:t>
            </a:r>
            <a:r>
              <a:rPr lang="en" sz="800">
                <a:solidFill>
                  <a:srgbClr val="9AA0A6"/>
                </a:solidFill>
                <a:latin typeface="Google Sans"/>
                <a:ea typeface="Google Sans"/>
                <a:cs typeface="Google Sans"/>
                <a:sym typeface="Google Sans"/>
              </a:rPr>
              <a:t> Normal 7 pt</a:t>
            </a:r>
            <a:endParaRPr sz="800">
              <a:solidFill>
                <a:srgbClr val="9AA0A6"/>
              </a:solidFill>
              <a:latin typeface="Google Sans"/>
              <a:ea typeface="Google Sans"/>
              <a:cs typeface="Google Sans"/>
              <a:sym typeface="Google Sans"/>
            </a:endParaRPr>
          </a:p>
        </p:txBody>
      </p:sp>
      <p:sp>
        <p:nvSpPr>
          <p:cNvPr id="44" name="Google Shape;44;p3"/>
          <p:cNvSpPr txBox="1"/>
          <p:nvPr/>
        </p:nvSpPr>
        <p:spPr>
          <a:xfrm>
            <a:off x="543675" y="1254750"/>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5200">
                <a:solidFill>
                  <a:srgbClr val="202124"/>
                </a:solidFill>
                <a:latin typeface="Google Sans"/>
                <a:ea typeface="Google Sans"/>
                <a:cs typeface="Google Sans"/>
                <a:sym typeface="Google Sans"/>
              </a:rPr>
              <a:t>Headline 1</a:t>
            </a:r>
            <a:endParaRPr sz="5200">
              <a:solidFill>
                <a:srgbClr val="202124"/>
              </a:solidFill>
              <a:latin typeface="Google Sans"/>
              <a:ea typeface="Google Sans"/>
              <a:cs typeface="Google Sans"/>
              <a:sym typeface="Google Sans"/>
            </a:endParaRPr>
          </a:p>
        </p:txBody>
      </p:sp>
      <p:sp>
        <p:nvSpPr>
          <p:cNvPr id="45" name="Google Shape;45;p3"/>
          <p:cNvSpPr txBox="1"/>
          <p:nvPr/>
        </p:nvSpPr>
        <p:spPr>
          <a:xfrm>
            <a:off x="543675" y="20049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52 pt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TITLE_1_1">
    <p:spTree>
      <p:nvGrpSpPr>
        <p:cNvPr id="209" name="Shape 209"/>
        <p:cNvGrpSpPr/>
        <p:nvPr/>
      </p:nvGrpSpPr>
      <p:grpSpPr>
        <a:xfrm>
          <a:off x="0" y="0"/>
          <a:ext cx="0" cy="0"/>
          <a:chOff x="0" y="0"/>
          <a:chExt cx="0" cy="0"/>
        </a:xfrm>
      </p:grpSpPr>
      <p:sp>
        <p:nvSpPr>
          <p:cNvPr id="210" name="Google Shape;210;p22"/>
          <p:cNvSpPr txBox="1"/>
          <p:nvPr>
            <p:ph type="ctrTitle"/>
          </p:nvPr>
        </p:nvSpPr>
        <p:spPr>
          <a:xfrm>
            <a:off x="491448" y="2541800"/>
            <a:ext cx="4370400" cy="2052600"/>
          </a:xfrm>
          <a:prstGeom prst="rect">
            <a:avLst/>
          </a:prstGeom>
        </p:spPr>
        <p:txBody>
          <a:bodyPr anchorCtr="0" anchor="b" bIns="91425" lIns="91425" spcFirstLastPara="1" rIns="91425" wrap="square" tIns="91425"/>
          <a:lstStyle>
            <a:lvl1pPr lvl="0" rtl="0">
              <a:lnSpc>
                <a:spcPct val="100000"/>
              </a:lnSpc>
              <a:spcBef>
                <a:spcPts val="0"/>
              </a:spcBef>
              <a:spcAft>
                <a:spcPts val="0"/>
              </a:spcAft>
              <a:buSzPts val="5200"/>
              <a:buNone/>
              <a:defRPr sz="5200"/>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p:txBody>
      </p:sp>
      <p:pic>
        <p:nvPicPr>
          <p:cNvPr id="211" name="Google Shape;211;p22"/>
          <p:cNvPicPr preferRelativeResize="0"/>
          <p:nvPr/>
        </p:nvPicPr>
        <p:blipFill rotWithShape="1">
          <a:blip r:embed="rId2">
            <a:alphaModFix/>
          </a:blip>
          <a:srcRect b="26178" l="8068" r="7621" t="22948"/>
          <a:stretch/>
        </p:blipFill>
        <p:spPr>
          <a:xfrm>
            <a:off x="606761" y="740500"/>
            <a:ext cx="1147801" cy="263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Branded Typeface">
  <p:cSld name="SECTION_HEADER_1">
    <p:spTree>
      <p:nvGrpSpPr>
        <p:cNvPr id="212" name="Shape 212"/>
        <p:cNvGrpSpPr/>
        <p:nvPr/>
      </p:nvGrpSpPr>
      <p:grpSpPr>
        <a:xfrm>
          <a:off x="0" y="0"/>
          <a:ext cx="0" cy="0"/>
          <a:chOff x="0" y="0"/>
          <a:chExt cx="0" cy="0"/>
        </a:xfrm>
      </p:grpSpPr>
      <p:sp>
        <p:nvSpPr>
          <p:cNvPr id="213" name="Google Shape;213;p23"/>
          <p:cNvSpPr txBox="1"/>
          <p:nvPr>
            <p:ph type="title"/>
          </p:nvPr>
        </p:nvSpPr>
        <p:spPr>
          <a:xfrm>
            <a:off x="612450" y="2150850"/>
            <a:ext cx="7920000" cy="841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14" name="Google Shape;214;p2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23"/>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1" type="tx">
  <p:cSld name="TITLE_AND_BODY">
    <p:spTree>
      <p:nvGrpSpPr>
        <p:cNvPr id="216" name="Shape 216"/>
        <p:cNvGrpSpPr/>
        <p:nvPr/>
      </p:nvGrpSpPr>
      <p:grpSpPr>
        <a:xfrm>
          <a:off x="0" y="0"/>
          <a:ext cx="0" cy="0"/>
          <a:chOff x="0" y="0"/>
          <a:chExt cx="0" cy="0"/>
        </a:xfrm>
      </p:grpSpPr>
      <p:sp>
        <p:nvSpPr>
          <p:cNvPr id="217" name="Google Shape;217;p24"/>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8" name="Google Shape;218;p24"/>
          <p:cNvSpPr txBox="1"/>
          <p:nvPr>
            <p:ph idx="1" type="body"/>
          </p:nvPr>
        </p:nvSpPr>
        <p:spPr>
          <a:xfrm>
            <a:off x="500400" y="1598540"/>
            <a:ext cx="6810900" cy="2772600"/>
          </a:xfrm>
          <a:prstGeom prst="rect">
            <a:avLst/>
          </a:prstGeom>
        </p:spPr>
        <p:txBody>
          <a:bodyPr anchorCtr="0" anchor="t" bIns="91425" lIns="91425" spcFirstLastPara="1" rIns="91425" wrap="square" tIns="91425"/>
          <a:lstStyle>
            <a:lvl1pPr indent="-355600" lvl="0" marL="457200" rtl="0">
              <a:lnSpc>
                <a:spcPct val="130000"/>
              </a:lnSpc>
              <a:spcBef>
                <a:spcPts val="0"/>
              </a:spcBef>
              <a:spcAft>
                <a:spcPts val="0"/>
              </a:spcAft>
              <a:buSzPts val="2000"/>
              <a:buChar char="●"/>
              <a:defRPr sz="2000"/>
            </a:lvl1pPr>
            <a:lvl2pPr indent="-355600" lvl="1" marL="914400" rtl="0">
              <a:spcBef>
                <a:spcPts val="1600"/>
              </a:spcBef>
              <a:spcAft>
                <a:spcPts val="0"/>
              </a:spcAft>
              <a:buSzPts val="2000"/>
              <a:buChar char="○"/>
              <a:defRPr sz="2000"/>
            </a:lvl2pPr>
            <a:lvl3pPr indent="-355600" lvl="2" marL="1371600" rtl="0">
              <a:spcBef>
                <a:spcPts val="1600"/>
              </a:spcBef>
              <a:spcAft>
                <a:spcPts val="0"/>
              </a:spcAft>
              <a:buSzPts val="2000"/>
              <a:buChar char="■"/>
              <a:defRPr sz="2000"/>
            </a:lvl3pPr>
            <a:lvl4pPr indent="-355600" lvl="3" marL="1828800" rtl="0">
              <a:spcBef>
                <a:spcPts val="1600"/>
              </a:spcBef>
              <a:spcAft>
                <a:spcPts val="0"/>
              </a:spcAft>
              <a:buSzPts val="2000"/>
              <a:buChar char="●"/>
              <a:defRPr sz="2000"/>
            </a:lvl4pPr>
            <a:lvl5pPr indent="-355600" lvl="4" marL="2286000" rtl="0">
              <a:spcBef>
                <a:spcPts val="1600"/>
              </a:spcBef>
              <a:spcAft>
                <a:spcPts val="0"/>
              </a:spcAft>
              <a:buSzPts val="2000"/>
              <a:buChar char="○"/>
              <a:defRPr sz="2000"/>
            </a:lvl5pPr>
            <a:lvl6pPr indent="-355600" lvl="5" marL="2743200" rtl="0">
              <a:spcBef>
                <a:spcPts val="1600"/>
              </a:spcBef>
              <a:spcAft>
                <a:spcPts val="0"/>
              </a:spcAft>
              <a:buSzPts val="2000"/>
              <a:buChar char="■"/>
              <a:defRPr sz="2000"/>
            </a:lvl6pPr>
            <a:lvl7pPr indent="-355600" lvl="6" marL="3200400" rtl="0">
              <a:spcBef>
                <a:spcPts val="1600"/>
              </a:spcBef>
              <a:spcAft>
                <a:spcPts val="0"/>
              </a:spcAft>
              <a:buSzPts val="2000"/>
              <a:buChar char="●"/>
              <a:defRPr sz="2000"/>
            </a:lvl7pPr>
            <a:lvl8pPr indent="-355600" lvl="7" marL="3657600" rtl="0">
              <a:spcBef>
                <a:spcPts val="1600"/>
              </a:spcBef>
              <a:spcAft>
                <a:spcPts val="0"/>
              </a:spcAft>
              <a:buSzPts val="2000"/>
              <a:buChar char="○"/>
              <a:defRPr sz="2000"/>
            </a:lvl8pPr>
            <a:lvl9pPr indent="-355600" lvl="8" marL="4114800" rtl="0">
              <a:spcBef>
                <a:spcPts val="1600"/>
              </a:spcBef>
              <a:spcAft>
                <a:spcPts val="1600"/>
              </a:spcAft>
              <a:buSzPts val="2000"/>
              <a:buChar char="■"/>
              <a:defRPr sz="2000"/>
            </a:lvl9pPr>
          </a:lstStyle>
          <a:p/>
        </p:txBody>
      </p:sp>
      <p:sp>
        <p:nvSpPr>
          <p:cNvPr id="219" name="Google Shape;219;p2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24"/>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2">
  <p:cSld name="TITLE_AND_BODY_2">
    <p:spTree>
      <p:nvGrpSpPr>
        <p:cNvPr id="221" name="Shape 221"/>
        <p:cNvGrpSpPr/>
        <p:nvPr/>
      </p:nvGrpSpPr>
      <p:grpSpPr>
        <a:xfrm>
          <a:off x="0" y="0"/>
          <a:ext cx="0" cy="0"/>
          <a:chOff x="0" y="0"/>
          <a:chExt cx="0" cy="0"/>
        </a:xfrm>
      </p:grpSpPr>
      <p:sp>
        <p:nvSpPr>
          <p:cNvPr id="222" name="Google Shape;222;p25"/>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3" name="Google Shape;223;p25"/>
          <p:cNvSpPr txBox="1"/>
          <p:nvPr>
            <p:ph idx="1" type="body"/>
          </p:nvPr>
        </p:nvSpPr>
        <p:spPr>
          <a:xfrm>
            <a:off x="500400" y="1608178"/>
            <a:ext cx="36537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224" name="Google Shape;224;p2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25"/>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3 - Two Column">
  <p:cSld name="TITLE_AND_BODY_2_1">
    <p:spTree>
      <p:nvGrpSpPr>
        <p:cNvPr id="226" name="Shape 226"/>
        <p:cNvGrpSpPr/>
        <p:nvPr/>
      </p:nvGrpSpPr>
      <p:grpSpPr>
        <a:xfrm>
          <a:off x="0" y="0"/>
          <a:ext cx="0" cy="0"/>
          <a:chOff x="0" y="0"/>
          <a:chExt cx="0" cy="0"/>
        </a:xfrm>
      </p:grpSpPr>
      <p:sp>
        <p:nvSpPr>
          <p:cNvPr id="227" name="Google Shape;227;p26"/>
          <p:cNvSpPr txBox="1"/>
          <p:nvPr>
            <p:ph type="title"/>
          </p:nvPr>
        </p:nvSpPr>
        <p:spPr>
          <a:xfrm>
            <a:off x="500400" y="970700"/>
            <a:ext cx="3805200" cy="30423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8" name="Google Shape;228;p2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29" name="Google Shape;229;p26"/>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230" name="Google Shape;230;p26"/>
          <p:cNvSpPr txBox="1"/>
          <p:nvPr>
            <p:ph idx="3" type="title"/>
          </p:nvPr>
        </p:nvSpPr>
        <p:spPr>
          <a:xfrm>
            <a:off x="4730897" y="970700"/>
            <a:ext cx="3805200" cy="30423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4 - Two Columns">
  <p:cSld name="TITLE_AND_BODY_2_1_1">
    <p:spTree>
      <p:nvGrpSpPr>
        <p:cNvPr id="231" name="Shape 231"/>
        <p:cNvGrpSpPr/>
        <p:nvPr/>
      </p:nvGrpSpPr>
      <p:grpSpPr>
        <a:xfrm>
          <a:off x="0" y="0"/>
          <a:ext cx="0" cy="0"/>
          <a:chOff x="0" y="0"/>
          <a:chExt cx="0" cy="0"/>
        </a:xfrm>
      </p:grpSpPr>
      <p:sp>
        <p:nvSpPr>
          <p:cNvPr id="232" name="Google Shape;232;p27"/>
          <p:cNvSpPr txBox="1"/>
          <p:nvPr>
            <p:ph type="title"/>
          </p:nvPr>
        </p:nvSpPr>
        <p:spPr>
          <a:xfrm>
            <a:off x="500400" y="970700"/>
            <a:ext cx="3805200" cy="3042300"/>
          </a:xfrm>
          <a:prstGeom prst="rect">
            <a:avLst/>
          </a:prstGeom>
        </p:spPr>
        <p:txBody>
          <a:bodyPr anchorCtr="0" anchor="ctr" bIns="91425" lIns="91425" spcFirstLastPara="1" rIns="91425" wrap="square" tIns="91425"/>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33" name="Google Shape;233;p2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27"/>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235" name="Google Shape;235;p27"/>
          <p:cNvSpPr txBox="1"/>
          <p:nvPr>
            <p:ph idx="3" type="title"/>
          </p:nvPr>
        </p:nvSpPr>
        <p:spPr>
          <a:xfrm>
            <a:off x="4783496" y="970700"/>
            <a:ext cx="3805200" cy="3042300"/>
          </a:xfrm>
          <a:prstGeom prst="rect">
            <a:avLst/>
          </a:prstGeom>
        </p:spPr>
        <p:txBody>
          <a:bodyPr anchorCtr="0" anchor="ctr" bIns="91425" lIns="91425" spcFirstLastPara="1" rIns="91425" wrap="square" tIns="91425"/>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 Photo">
  <p:cSld name="TITLE_AND_BODY_1">
    <p:spTree>
      <p:nvGrpSpPr>
        <p:cNvPr id="236" name="Shape 236"/>
        <p:cNvGrpSpPr/>
        <p:nvPr/>
      </p:nvGrpSpPr>
      <p:grpSpPr>
        <a:xfrm>
          <a:off x="0" y="0"/>
          <a:ext cx="0" cy="0"/>
          <a:chOff x="0" y="0"/>
          <a:chExt cx="0" cy="0"/>
        </a:xfrm>
      </p:grpSpPr>
      <p:sp>
        <p:nvSpPr>
          <p:cNvPr id="237" name="Google Shape;237;p28"/>
          <p:cNvSpPr txBox="1"/>
          <p:nvPr>
            <p:ph type="title"/>
          </p:nvPr>
        </p:nvSpPr>
        <p:spPr>
          <a:xfrm>
            <a:off x="500400" y="445025"/>
            <a:ext cx="3767700" cy="572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Clr>
                <a:srgbClr val="4285F3"/>
              </a:buClr>
              <a:buSzPts val="2400"/>
              <a:buNone/>
              <a:defRPr sz="2400">
                <a:solidFill>
                  <a:srgbClr val="4285F3"/>
                </a:solidFill>
              </a:defRPr>
            </a:lvl2pPr>
            <a:lvl3pPr lvl="2" rtl="0">
              <a:spcBef>
                <a:spcPts val="0"/>
              </a:spcBef>
              <a:spcAft>
                <a:spcPts val="0"/>
              </a:spcAft>
              <a:buClr>
                <a:srgbClr val="4285F3"/>
              </a:buClr>
              <a:buSzPts val="2400"/>
              <a:buNone/>
              <a:defRPr sz="2400">
                <a:solidFill>
                  <a:srgbClr val="4285F3"/>
                </a:solidFill>
              </a:defRPr>
            </a:lvl3pPr>
            <a:lvl4pPr lvl="3" rtl="0">
              <a:spcBef>
                <a:spcPts val="0"/>
              </a:spcBef>
              <a:spcAft>
                <a:spcPts val="0"/>
              </a:spcAft>
              <a:buClr>
                <a:srgbClr val="4285F3"/>
              </a:buClr>
              <a:buSzPts val="2400"/>
              <a:buNone/>
              <a:defRPr sz="2400">
                <a:solidFill>
                  <a:srgbClr val="4285F3"/>
                </a:solidFill>
              </a:defRPr>
            </a:lvl4pPr>
            <a:lvl5pPr lvl="4" rtl="0">
              <a:spcBef>
                <a:spcPts val="0"/>
              </a:spcBef>
              <a:spcAft>
                <a:spcPts val="0"/>
              </a:spcAft>
              <a:buClr>
                <a:srgbClr val="4285F3"/>
              </a:buClr>
              <a:buSzPts val="2400"/>
              <a:buNone/>
              <a:defRPr sz="2400">
                <a:solidFill>
                  <a:srgbClr val="4285F3"/>
                </a:solidFill>
              </a:defRPr>
            </a:lvl5pPr>
            <a:lvl6pPr lvl="5" rtl="0">
              <a:spcBef>
                <a:spcPts val="0"/>
              </a:spcBef>
              <a:spcAft>
                <a:spcPts val="0"/>
              </a:spcAft>
              <a:buClr>
                <a:srgbClr val="4285F3"/>
              </a:buClr>
              <a:buSzPts val="2400"/>
              <a:buNone/>
              <a:defRPr sz="2400">
                <a:solidFill>
                  <a:srgbClr val="4285F3"/>
                </a:solidFill>
              </a:defRPr>
            </a:lvl6pPr>
            <a:lvl7pPr lvl="6" rtl="0">
              <a:spcBef>
                <a:spcPts val="0"/>
              </a:spcBef>
              <a:spcAft>
                <a:spcPts val="0"/>
              </a:spcAft>
              <a:buClr>
                <a:srgbClr val="4285F3"/>
              </a:buClr>
              <a:buSzPts val="2400"/>
              <a:buNone/>
              <a:defRPr sz="2400">
                <a:solidFill>
                  <a:srgbClr val="4285F3"/>
                </a:solidFill>
              </a:defRPr>
            </a:lvl7pPr>
            <a:lvl8pPr lvl="7" rtl="0">
              <a:spcBef>
                <a:spcPts val="0"/>
              </a:spcBef>
              <a:spcAft>
                <a:spcPts val="0"/>
              </a:spcAft>
              <a:buClr>
                <a:srgbClr val="4285F3"/>
              </a:buClr>
              <a:buSzPts val="2400"/>
              <a:buNone/>
              <a:defRPr sz="2400">
                <a:solidFill>
                  <a:srgbClr val="4285F3"/>
                </a:solidFill>
              </a:defRPr>
            </a:lvl8pPr>
            <a:lvl9pPr lvl="8" rtl="0">
              <a:spcBef>
                <a:spcPts val="0"/>
              </a:spcBef>
              <a:spcAft>
                <a:spcPts val="0"/>
              </a:spcAft>
              <a:buClr>
                <a:srgbClr val="4285F3"/>
              </a:buClr>
              <a:buSzPts val="2400"/>
              <a:buNone/>
              <a:defRPr sz="2400">
                <a:solidFill>
                  <a:srgbClr val="4285F3"/>
                </a:solidFill>
              </a:defRPr>
            </a:lvl9pPr>
          </a:lstStyle>
          <a:p/>
        </p:txBody>
      </p:sp>
      <p:sp>
        <p:nvSpPr>
          <p:cNvPr id="238" name="Google Shape;238;p28"/>
          <p:cNvSpPr txBox="1"/>
          <p:nvPr>
            <p:ph idx="1" type="body"/>
          </p:nvPr>
        </p:nvSpPr>
        <p:spPr>
          <a:xfrm>
            <a:off x="500400" y="1152475"/>
            <a:ext cx="3653700" cy="3416400"/>
          </a:xfrm>
          <a:prstGeom prst="rect">
            <a:avLst/>
          </a:prstGeom>
        </p:spPr>
        <p:txBody>
          <a:bodyPr anchorCtr="0" anchor="t" bIns="91425" lIns="91425" spcFirstLastPara="1" rIns="91425" wrap="square" tIns="91425"/>
          <a:lstStyle>
            <a:lvl1pPr indent="-330200" lvl="0" marL="457200" rtl="0">
              <a:lnSpc>
                <a:spcPct val="130000"/>
              </a:lnSpc>
              <a:spcBef>
                <a:spcPts val="0"/>
              </a:spcBef>
              <a:spcAft>
                <a:spcPts val="0"/>
              </a:spcAft>
              <a:buSzPts val="16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9" name="Google Shape;239;p28"/>
          <p:cNvSpPr txBox="1"/>
          <p:nvPr>
            <p:ph idx="12" type="sldNum"/>
          </p:nvPr>
        </p:nvSpPr>
        <p:spPr>
          <a:xfrm>
            <a:off x="8091458" y="4663217"/>
            <a:ext cx="548700" cy="393600"/>
          </a:xfrm>
          <a:prstGeom prst="rect">
            <a:avLst/>
          </a:prstGeom>
        </p:spPr>
        <p:txBody>
          <a:bodyPr anchorCtr="0" anchor="ctr" bIns="91425" lIns="91425" spcFirstLastPara="1" rIns="91425" wrap="square" tIns="91425">
            <a:noAutofit/>
          </a:bodyPr>
          <a:lstStyle>
            <a:lvl1pPr lvl="0" rtl="0">
              <a:buNone/>
              <a:defRPr sz="800">
                <a:solidFill>
                  <a:srgbClr val="9E9E9E"/>
                </a:solidFill>
              </a:defRPr>
            </a:lvl1pPr>
            <a:lvl2pPr lvl="1" rtl="0">
              <a:buNone/>
              <a:defRPr sz="800">
                <a:solidFill>
                  <a:srgbClr val="9E9E9E"/>
                </a:solidFill>
              </a:defRPr>
            </a:lvl2pPr>
            <a:lvl3pPr lvl="2" rtl="0">
              <a:buNone/>
              <a:defRPr sz="800">
                <a:solidFill>
                  <a:srgbClr val="9E9E9E"/>
                </a:solidFill>
              </a:defRPr>
            </a:lvl3pPr>
            <a:lvl4pPr lvl="3" rtl="0">
              <a:buNone/>
              <a:defRPr sz="800">
                <a:solidFill>
                  <a:srgbClr val="9E9E9E"/>
                </a:solidFill>
              </a:defRPr>
            </a:lvl4pPr>
            <a:lvl5pPr lvl="4" rtl="0">
              <a:buNone/>
              <a:defRPr sz="800">
                <a:solidFill>
                  <a:srgbClr val="9E9E9E"/>
                </a:solidFill>
              </a:defRPr>
            </a:lvl5pPr>
            <a:lvl6pPr lvl="5" rtl="0">
              <a:buNone/>
              <a:defRPr sz="800">
                <a:solidFill>
                  <a:srgbClr val="9E9E9E"/>
                </a:solidFill>
              </a:defRPr>
            </a:lvl6pPr>
            <a:lvl7pPr lvl="6" rtl="0">
              <a:buNone/>
              <a:defRPr sz="800">
                <a:solidFill>
                  <a:srgbClr val="9E9E9E"/>
                </a:solidFill>
              </a:defRPr>
            </a:lvl7pPr>
            <a:lvl8pPr lvl="7" rtl="0">
              <a:buNone/>
              <a:defRPr sz="800">
                <a:solidFill>
                  <a:srgbClr val="9E9E9E"/>
                </a:solidFill>
              </a:defRPr>
            </a:lvl8pPr>
            <a:lvl9pPr lvl="8" rtl="0">
              <a:buNone/>
              <a:defRPr sz="800">
                <a:solidFill>
                  <a:srgbClr val="9E9E9E"/>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 Photo 1">
  <p:cSld name="TITLE_AND_BODY_1_2">
    <p:spTree>
      <p:nvGrpSpPr>
        <p:cNvPr id="240" name="Shape 240"/>
        <p:cNvGrpSpPr/>
        <p:nvPr/>
      </p:nvGrpSpPr>
      <p:grpSpPr>
        <a:xfrm>
          <a:off x="0" y="0"/>
          <a:ext cx="0" cy="0"/>
          <a:chOff x="0" y="0"/>
          <a:chExt cx="0" cy="0"/>
        </a:xfrm>
      </p:grpSpPr>
      <p:sp>
        <p:nvSpPr>
          <p:cNvPr id="241" name="Google Shape;241;p29"/>
          <p:cNvSpPr txBox="1"/>
          <p:nvPr>
            <p:ph type="title"/>
          </p:nvPr>
        </p:nvSpPr>
        <p:spPr>
          <a:xfrm>
            <a:off x="500400" y="445025"/>
            <a:ext cx="3767700" cy="572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Clr>
                <a:srgbClr val="4285F3"/>
              </a:buClr>
              <a:buSzPts val="2400"/>
              <a:buNone/>
              <a:defRPr sz="2400">
                <a:solidFill>
                  <a:srgbClr val="4285F3"/>
                </a:solidFill>
              </a:defRPr>
            </a:lvl2pPr>
            <a:lvl3pPr lvl="2" rtl="0">
              <a:spcBef>
                <a:spcPts val="0"/>
              </a:spcBef>
              <a:spcAft>
                <a:spcPts val="0"/>
              </a:spcAft>
              <a:buClr>
                <a:srgbClr val="4285F3"/>
              </a:buClr>
              <a:buSzPts val="2400"/>
              <a:buNone/>
              <a:defRPr sz="2400">
                <a:solidFill>
                  <a:srgbClr val="4285F3"/>
                </a:solidFill>
              </a:defRPr>
            </a:lvl3pPr>
            <a:lvl4pPr lvl="3" rtl="0">
              <a:spcBef>
                <a:spcPts val="0"/>
              </a:spcBef>
              <a:spcAft>
                <a:spcPts val="0"/>
              </a:spcAft>
              <a:buClr>
                <a:srgbClr val="4285F3"/>
              </a:buClr>
              <a:buSzPts val="2400"/>
              <a:buNone/>
              <a:defRPr sz="2400">
                <a:solidFill>
                  <a:srgbClr val="4285F3"/>
                </a:solidFill>
              </a:defRPr>
            </a:lvl4pPr>
            <a:lvl5pPr lvl="4" rtl="0">
              <a:spcBef>
                <a:spcPts val="0"/>
              </a:spcBef>
              <a:spcAft>
                <a:spcPts val="0"/>
              </a:spcAft>
              <a:buClr>
                <a:srgbClr val="4285F3"/>
              </a:buClr>
              <a:buSzPts val="2400"/>
              <a:buNone/>
              <a:defRPr sz="2400">
                <a:solidFill>
                  <a:srgbClr val="4285F3"/>
                </a:solidFill>
              </a:defRPr>
            </a:lvl5pPr>
            <a:lvl6pPr lvl="5" rtl="0">
              <a:spcBef>
                <a:spcPts val="0"/>
              </a:spcBef>
              <a:spcAft>
                <a:spcPts val="0"/>
              </a:spcAft>
              <a:buClr>
                <a:srgbClr val="4285F3"/>
              </a:buClr>
              <a:buSzPts val="2400"/>
              <a:buNone/>
              <a:defRPr sz="2400">
                <a:solidFill>
                  <a:srgbClr val="4285F3"/>
                </a:solidFill>
              </a:defRPr>
            </a:lvl6pPr>
            <a:lvl7pPr lvl="6" rtl="0">
              <a:spcBef>
                <a:spcPts val="0"/>
              </a:spcBef>
              <a:spcAft>
                <a:spcPts val="0"/>
              </a:spcAft>
              <a:buClr>
                <a:srgbClr val="4285F3"/>
              </a:buClr>
              <a:buSzPts val="2400"/>
              <a:buNone/>
              <a:defRPr sz="2400">
                <a:solidFill>
                  <a:srgbClr val="4285F3"/>
                </a:solidFill>
              </a:defRPr>
            </a:lvl7pPr>
            <a:lvl8pPr lvl="7" rtl="0">
              <a:spcBef>
                <a:spcPts val="0"/>
              </a:spcBef>
              <a:spcAft>
                <a:spcPts val="0"/>
              </a:spcAft>
              <a:buClr>
                <a:srgbClr val="4285F3"/>
              </a:buClr>
              <a:buSzPts val="2400"/>
              <a:buNone/>
              <a:defRPr sz="2400">
                <a:solidFill>
                  <a:srgbClr val="4285F3"/>
                </a:solidFill>
              </a:defRPr>
            </a:lvl8pPr>
            <a:lvl9pPr lvl="8" rtl="0">
              <a:spcBef>
                <a:spcPts val="0"/>
              </a:spcBef>
              <a:spcAft>
                <a:spcPts val="0"/>
              </a:spcAft>
              <a:buClr>
                <a:srgbClr val="4285F3"/>
              </a:buClr>
              <a:buSzPts val="2400"/>
              <a:buNone/>
              <a:defRPr sz="2400">
                <a:solidFill>
                  <a:srgbClr val="4285F3"/>
                </a:solidFill>
              </a:defRPr>
            </a:lvl9pPr>
          </a:lstStyle>
          <a:p/>
        </p:txBody>
      </p:sp>
      <p:sp>
        <p:nvSpPr>
          <p:cNvPr id="242" name="Google Shape;242;p29"/>
          <p:cNvSpPr txBox="1"/>
          <p:nvPr>
            <p:ph idx="1" type="body"/>
          </p:nvPr>
        </p:nvSpPr>
        <p:spPr>
          <a:xfrm>
            <a:off x="500400" y="1152475"/>
            <a:ext cx="3653700" cy="3416400"/>
          </a:xfrm>
          <a:prstGeom prst="rect">
            <a:avLst/>
          </a:prstGeom>
        </p:spPr>
        <p:txBody>
          <a:bodyPr anchorCtr="0" anchor="t" bIns="91425" lIns="91425" spcFirstLastPara="1" rIns="91425" wrap="square" tIns="91425"/>
          <a:lstStyle>
            <a:lvl1pPr indent="-330200" lvl="0" marL="457200" rtl="0">
              <a:lnSpc>
                <a:spcPct val="130000"/>
              </a:lnSpc>
              <a:spcBef>
                <a:spcPts val="0"/>
              </a:spcBef>
              <a:spcAft>
                <a:spcPts val="0"/>
              </a:spcAft>
              <a:buSzPts val="16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3" name="Google Shape;243;p29"/>
          <p:cNvSpPr txBox="1"/>
          <p:nvPr>
            <p:ph idx="12" type="sldNum"/>
          </p:nvPr>
        </p:nvSpPr>
        <p:spPr>
          <a:xfrm>
            <a:off x="8091458" y="4663217"/>
            <a:ext cx="548700" cy="393600"/>
          </a:xfrm>
          <a:prstGeom prst="rect">
            <a:avLst/>
          </a:prstGeom>
        </p:spPr>
        <p:txBody>
          <a:bodyPr anchorCtr="0" anchor="ctr" bIns="91425" lIns="91425" spcFirstLastPara="1" rIns="91425" wrap="square" tIns="91425">
            <a:noAutofit/>
          </a:bodyPr>
          <a:lstStyle>
            <a:lvl1pPr lvl="0" rtl="0">
              <a:buNone/>
              <a:defRPr sz="800">
                <a:solidFill>
                  <a:srgbClr val="9E9E9E"/>
                </a:solidFill>
              </a:defRPr>
            </a:lvl1pPr>
            <a:lvl2pPr lvl="1" rtl="0">
              <a:buNone/>
              <a:defRPr sz="800">
                <a:solidFill>
                  <a:srgbClr val="9E9E9E"/>
                </a:solidFill>
              </a:defRPr>
            </a:lvl2pPr>
            <a:lvl3pPr lvl="2" rtl="0">
              <a:buNone/>
              <a:defRPr sz="800">
                <a:solidFill>
                  <a:srgbClr val="9E9E9E"/>
                </a:solidFill>
              </a:defRPr>
            </a:lvl3pPr>
            <a:lvl4pPr lvl="3" rtl="0">
              <a:buNone/>
              <a:defRPr sz="800">
                <a:solidFill>
                  <a:srgbClr val="9E9E9E"/>
                </a:solidFill>
              </a:defRPr>
            </a:lvl4pPr>
            <a:lvl5pPr lvl="4" rtl="0">
              <a:buNone/>
              <a:defRPr sz="800">
                <a:solidFill>
                  <a:srgbClr val="9E9E9E"/>
                </a:solidFill>
              </a:defRPr>
            </a:lvl5pPr>
            <a:lvl6pPr lvl="5" rtl="0">
              <a:buNone/>
              <a:defRPr sz="800">
                <a:solidFill>
                  <a:srgbClr val="9E9E9E"/>
                </a:solidFill>
              </a:defRPr>
            </a:lvl6pPr>
            <a:lvl7pPr lvl="6" rtl="0">
              <a:buNone/>
              <a:defRPr sz="800">
                <a:solidFill>
                  <a:srgbClr val="9E9E9E"/>
                </a:solidFill>
              </a:defRPr>
            </a:lvl7pPr>
            <a:lvl8pPr lvl="7" rtl="0">
              <a:buNone/>
              <a:defRPr sz="800">
                <a:solidFill>
                  <a:srgbClr val="9E9E9E"/>
                </a:solidFill>
              </a:defRPr>
            </a:lvl8pPr>
            <a:lvl9pPr lvl="8" rtl="0">
              <a:buNone/>
              <a:defRPr sz="800">
                <a:solidFill>
                  <a:srgbClr val="9E9E9E"/>
                </a:solidFill>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29"/>
          <p:cNvSpPr/>
          <p:nvPr/>
        </p:nvSpPr>
        <p:spPr>
          <a:xfrm>
            <a:off x="4576525" y="0"/>
            <a:ext cx="4567500" cy="5143500"/>
          </a:xfrm>
          <a:prstGeom prst="rect">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2 + Body2">
  <p:cSld name="TITLE_AND_BODY_1_1">
    <p:bg>
      <p:bgPr>
        <a:solidFill>
          <a:srgbClr val="4285F3"/>
        </a:solidFill>
      </p:bgPr>
    </p:bg>
    <p:spTree>
      <p:nvGrpSpPr>
        <p:cNvPr id="245" name="Shape 245"/>
        <p:cNvGrpSpPr/>
        <p:nvPr/>
      </p:nvGrpSpPr>
      <p:grpSpPr>
        <a:xfrm>
          <a:off x="0" y="0"/>
          <a:ext cx="0" cy="0"/>
          <a:chOff x="0" y="0"/>
          <a:chExt cx="0" cy="0"/>
        </a:xfrm>
      </p:grpSpPr>
      <p:sp>
        <p:nvSpPr>
          <p:cNvPr id="246" name="Google Shape;246;p30"/>
          <p:cNvSpPr txBox="1"/>
          <p:nvPr>
            <p:ph type="title"/>
          </p:nvPr>
        </p:nvSpPr>
        <p:spPr>
          <a:xfrm>
            <a:off x="604900" y="437650"/>
            <a:ext cx="7923600" cy="36444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247" name="Google Shape;247;p30"/>
          <p:cNvSpPr txBox="1"/>
          <p:nvPr>
            <p:ph idx="2" type="title"/>
          </p:nvPr>
        </p:nvSpPr>
        <p:spPr>
          <a:xfrm>
            <a:off x="604900" y="3836725"/>
            <a:ext cx="7923600" cy="82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1500"/>
              <a:buNone/>
              <a:defRPr sz="1500">
                <a:solidFill>
                  <a:schemeClr val="lt1"/>
                </a:solidFill>
              </a:defRPr>
            </a:lvl1pPr>
            <a:lvl2pPr lvl="1" rtl="0" algn="ctr">
              <a:spcBef>
                <a:spcPts val="0"/>
              </a:spcBef>
              <a:spcAft>
                <a:spcPts val="0"/>
              </a:spcAft>
              <a:buClr>
                <a:srgbClr val="4285F3"/>
              </a:buClr>
              <a:buSzPts val="1500"/>
              <a:buNone/>
              <a:defRPr sz="1500">
                <a:solidFill>
                  <a:srgbClr val="4285F3"/>
                </a:solidFill>
              </a:defRPr>
            </a:lvl2pPr>
            <a:lvl3pPr lvl="2" rtl="0" algn="ctr">
              <a:spcBef>
                <a:spcPts val="0"/>
              </a:spcBef>
              <a:spcAft>
                <a:spcPts val="0"/>
              </a:spcAft>
              <a:buClr>
                <a:srgbClr val="4285F3"/>
              </a:buClr>
              <a:buSzPts val="1500"/>
              <a:buNone/>
              <a:defRPr sz="1500">
                <a:solidFill>
                  <a:srgbClr val="4285F3"/>
                </a:solidFill>
              </a:defRPr>
            </a:lvl3pPr>
            <a:lvl4pPr lvl="3" rtl="0" algn="ctr">
              <a:spcBef>
                <a:spcPts val="0"/>
              </a:spcBef>
              <a:spcAft>
                <a:spcPts val="0"/>
              </a:spcAft>
              <a:buClr>
                <a:srgbClr val="4285F3"/>
              </a:buClr>
              <a:buSzPts val="1500"/>
              <a:buNone/>
              <a:defRPr sz="1500">
                <a:solidFill>
                  <a:srgbClr val="4285F3"/>
                </a:solidFill>
              </a:defRPr>
            </a:lvl4pPr>
            <a:lvl5pPr lvl="4" rtl="0" algn="ctr">
              <a:spcBef>
                <a:spcPts val="0"/>
              </a:spcBef>
              <a:spcAft>
                <a:spcPts val="0"/>
              </a:spcAft>
              <a:buClr>
                <a:srgbClr val="4285F3"/>
              </a:buClr>
              <a:buSzPts val="1500"/>
              <a:buNone/>
              <a:defRPr sz="1500">
                <a:solidFill>
                  <a:srgbClr val="4285F3"/>
                </a:solidFill>
              </a:defRPr>
            </a:lvl5pPr>
            <a:lvl6pPr lvl="5" rtl="0" algn="ctr">
              <a:spcBef>
                <a:spcPts val="0"/>
              </a:spcBef>
              <a:spcAft>
                <a:spcPts val="0"/>
              </a:spcAft>
              <a:buClr>
                <a:srgbClr val="4285F3"/>
              </a:buClr>
              <a:buSzPts val="1500"/>
              <a:buNone/>
              <a:defRPr sz="1500">
                <a:solidFill>
                  <a:srgbClr val="4285F3"/>
                </a:solidFill>
              </a:defRPr>
            </a:lvl6pPr>
            <a:lvl7pPr lvl="6" rtl="0" algn="ctr">
              <a:spcBef>
                <a:spcPts val="0"/>
              </a:spcBef>
              <a:spcAft>
                <a:spcPts val="0"/>
              </a:spcAft>
              <a:buClr>
                <a:srgbClr val="4285F3"/>
              </a:buClr>
              <a:buSzPts val="1500"/>
              <a:buNone/>
              <a:defRPr sz="1500">
                <a:solidFill>
                  <a:srgbClr val="4285F3"/>
                </a:solidFill>
              </a:defRPr>
            </a:lvl7pPr>
            <a:lvl8pPr lvl="7" rtl="0" algn="ctr">
              <a:spcBef>
                <a:spcPts val="0"/>
              </a:spcBef>
              <a:spcAft>
                <a:spcPts val="0"/>
              </a:spcAft>
              <a:buClr>
                <a:srgbClr val="4285F3"/>
              </a:buClr>
              <a:buSzPts val="1500"/>
              <a:buNone/>
              <a:defRPr sz="1500">
                <a:solidFill>
                  <a:srgbClr val="4285F3"/>
                </a:solidFill>
              </a:defRPr>
            </a:lvl8pPr>
            <a:lvl9pPr lvl="8" rtl="0" algn="ctr">
              <a:spcBef>
                <a:spcPts val="0"/>
              </a:spcBef>
              <a:spcAft>
                <a:spcPts val="0"/>
              </a:spcAft>
              <a:buClr>
                <a:srgbClr val="4285F3"/>
              </a:buClr>
              <a:buSzPts val="1500"/>
              <a:buNone/>
              <a:defRPr sz="1500">
                <a:solidFill>
                  <a:srgbClr val="4285F3"/>
                </a:solidFill>
              </a:defRPr>
            </a:lvl9pPr>
          </a:lstStyle>
          <a:p/>
        </p:txBody>
      </p:sp>
      <p:sp>
        <p:nvSpPr>
          <p:cNvPr id="248" name="Google Shape;248;p3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0"/>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3 + Body2">
  <p:cSld name="TITLE_AND_BODY_1_1_2">
    <p:bg>
      <p:bgPr>
        <a:solidFill>
          <a:srgbClr val="4285F3"/>
        </a:solidFill>
      </p:bgPr>
    </p:bg>
    <p:spTree>
      <p:nvGrpSpPr>
        <p:cNvPr id="250" name="Shape 250"/>
        <p:cNvGrpSpPr/>
        <p:nvPr/>
      </p:nvGrpSpPr>
      <p:grpSpPr>
        <a:xfrm>
          <a:off x="0" y="0"/>
          <a:ext cx="0" cy="0"/>
          <a:chOff x="0" y="0"/>
          <a:chExt cx="0" cy="0"/>
        </a:xfrm>
      </p:grpSpPr>
      <p:sp>
        <p:nvSpPr>
          <p:cNvPr id="251" name="Google Shape;251;p31"/>
          <p:cNvSpPr txBox="1"/>
          <p:nvPr>
            <p:ph type="title"/>
          </p:nvPr>
        </p:nvSpPr>
        <p:spPr>
          <a:xfrm>
            <a:off x="1224825" y="437650"/>
            <a:ext cx="6695100" cy="36444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252" name="Google Shape;252;p31"/>
          <p:cNvSpPr txBox="1"/>
          <p:nvPr>
            <p:ph idx="2" type="title"/>
          </p:nvPr>
        </p:nvSpPr>
        <p:spPr>
          <a:xfrm>
            <a:off x="604900" y="3836725"/>
            <a:ext cx="7923600" cy="82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1500"/>
              <a:buNone/>
              <a:defRPr sz="15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253" name="Google Shape;253;p3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31"/>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1">
  <p:cSld name="TITLE_5">
    <p:spTree>
      <p:nvGrpSpPr>
        <p:cNvPr id="46" name="Shape 46"/>
        <p:cNvGrpSpPr/>
        <p:nvPr/>
      </p:nvGrpSpPr>
      <p:grpSpPr>
        <a:xfrm>
          <a:off x="0" y="0"/>
          <a:ext cx="0" cy="0"/>
          <a:chOff x="0" y="0"/>
          <a:chExt cx="0" cy="0"/>
        </a:xfrm>
      </p:grpSpPr>
      <p:pic>
        <p:nvPicPr>
          <p:cNvPr id="47" name="Google Shape;47;p4"/>
          <p:cNvPicPr preferRelativeResize="0"/>
          <p:nvPr/>
        </p:nvPicPr>
        <p:blipFill>
          <a:blip r:embed="rId2">
            <a:alphaModFix/>
          </a:blip>
          <a:stretch>
            <a:fillRect/>
          </a:stretch>
        </p:blipFill>
        <p:spPr>
          <a:xfrm>
            <a:off x="1678574" y="1399325"/>
            <a:ext cx="5786850" cy="219764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p:cSld name="TITLE_AND_BODY_1_1_1">
    <p:bg>
      <p:bgPr>
        <a:solidFill>
          <a:srgbClr val="4285F3"/>
        </a:solidFill>
      </p:bgPr>
    </p:bg>
    <p:spTree>
      <p:nvGrpSpPr>
        <p:cNvPr id="255" name="Shape 255"/>
        <p:cNvGrpSpPr/>
        <p:nvPr/>
      </p:nvGrpSpPr>
      <p:grpSpPr>
        <a:xfrm>
          <a:off x="0" y="0"/>
          <a:ext cx="0" cy="0"/>
          <a:chOff x="0" y="0"/>
          <a:chExt cx="0" cy="0"/>
        </a:xfrm>
      </p:grpSpPr>
      <p:sp>
        <p:nvSpPr>
          <p:cNvPr id="256" name="Google Shape;256;p32"/>
          <p:cNvSpPr txBox="1"/>
          <p:nvPr>
            <p:ph type="title"/>
          </p:nvPr>
        </p:nvSpPr>
        <p:spPr>
          <a:xfrm>
            <a:off x="500400" y="2090650"/>
            <a:ext cx="59694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rgbClr val="4285F3"/>
              </a:buClr>
              <a:buSzPts val="3000"/>
              <a:buNone/>
              <a:defRPr sz="3000">
                <a:solidFill>
                  <a:srgbClr val="4285F3"/>
                </a:solidFill>
              </a:defRPr>
            </a:lvl2pPr>
            <a:lvl3pPr lvl="2" rtl="0">
              <a:spcBef>
                <a:spcPts val="0"/>
              </a:spcBef>
              <a:spcAft>
                <a:spcPts val="0"/>
              </a:spcAft>
              <a:buClr>
                <a:srgbClr val="4285F3"/>
              </a:buClr>
              <a:buSzPts val="3000"/>
              <a:buNone/>
              <a:defRPr sz="3000">
                <a:solidFill>
                  <a:srgbClr val="4285F3"/>
                </a:solidFill>
              </a:defRPr>
            </a:lvl3pPr>
            <a:lvl4pPr lvl="3" rtl="0">
              <a:spcBef>
                <a:spcPts val="0"/>
              </a:spcBef>
              <a:spcAft>
                <a:spcPts val="0"/>
              </a:spcAft>
              <a:buClr>
                <a:srgbClr val="4285F3"/>
              </a:buClr>
              <a:buSzPts val="3000"/>
              <a:buNone/>
              <a:defRPr sz="3000">
                <a:solidFill>
                  <a:srgbClr val="4285F3"/>
                </a:solidFill>
              </a:defRPr>
            </a:lvl4pPr>
            <a:lvl5pPr lvl="4" rtl="0">
              <a:spcBef>
                <a:spcPts val="0"/>
              </a:spcBef>
              <a:spcAft>
                <a:spcPts val="0"/>
              </a:spcAft>
              <a:buClr>
                <a:srgbClr val="4285F3"/>
              </a:buClr>
              <a:buSzPts val="3000"/>
              <a:buNone/>
              <a:defRPr sz="3000">
                <a:solidFill>
                  <a:srgbClr val="4285F3"/>
                </a:solidFill>
              </a:defRPr>
            </a:lvl5pPr>
            <a:lvl6pPr lvl="5" rtl="0">
              <a:spcBef>
                <a:spcPts val="0"/>
              </a:spcBef>
              <a:spcAft>
                <a:spcPts val="0"/>
              </a:spcAft>
              <a:buClr>
                <a:srgbClr val="4285F3"/>
              </a:buClr>
              <a:buSzPts val="3000"/>
              <a:buNone/>
              <a:defRPr sz="3000">
                <a:solidFill>
                  <a:srgbClr val="4285F3"/>
                </a:solidFill>
              </a:defRPr>
            </a:lvl6pPr>
            <a:lvl7pPr lvl="6" rtl="0">
              <a:spcBef>
                <a:spcPts val="0"/>
              </a:spcBef>
              <a:spcAft>
                <a:spcPts val="0"/>
              </a:spcAft>
              <a:buClr>
                <a:srgbClr val="4285F3"/>
              </a:buClr>
              <a:buSzPts val="3000"/>
              <a:buNone/>
              <a:defRPr sz="3000">
                <a:solidFill>
                  <a:srgbClr val="4285F3"/>
                </a:solidFill>
              </a:defRPr>
            </a:lvl7pPr>
            <a:lvl8pPr lvl="7" rtl="0">
              <a:spcBef>
                <a:spcPts val="0"/>
              </a:spcBef>
              <a:spcAft>
                <a:spcPts val="0"/>
              </a:spcAft>
              <a:buClr>
                <a:srgbClr val="4285F3"/>
              </a:buClr>
              <a:buSzPts val="3000"/>
              <a:buNone/>
              <a:defRPr sz="3000">
                <a:solidFill>
                  <a:srgbClr val="4285F3"/>
                </a:solidFill>
              </a:defRPr>
            </a:lvl8pPr>
            <a:lvl9pPr lvl="8" rtl="0">
              <a:spcBef>
                <a:spcPts val="0"/>
              </a:spcBef>
              <a:spcAft>
                <a:spcPts val="0"/>
              </a:spcAft>
              <a:buClr>
                <a:srgbClr val="4285F3"/>
              </a:buClr>
              <a:buSzPts val="3000"/>
              <a:buNone/>
              <a:defRPr sz="3000">
                <a:solidFill>
                  <a:srgbClr val="4285F3"/>
                </a:solidFill>
              </a:defRPr>
            </a:lvl9pPr>
          </a:lstStyle>
          <a:p/>
        </p:txBody>
      </p:sp>
      <p:sp>
        <p:nvSpPr>
          <p:cNvPr id="257" name="Google Shape;257;p32"/>
          <p:cNvSpPr txBox="1"/>
          <p:nvPr>
            <p:ph idx="2" type="title"/>
          </p:nvPr>
        </p:nvSpPr>
        <p:spPr>
          <a:xfrm>
            <a:off x="500400" y="2614650"/>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258" name="Google Shape;258;p32"/>
          <p:cNvSpPr txBox="1"/>
          <p:nvPr>
            <p:ph idx="3" type="title"/>
          </p:nvPr>
        </p:nvSpPr>
        <p:spPr>
          <a:xfrm>
            <a:off x="500400" y="482593"/>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259" name="Google Shape;259;p32"/>
          <p:cNvSpPr txBox="1"/>
          <p:nvPr>
            <p:ph idx="4" type="title"/>
          </p:nvPr>
        </p:nvSpPr>
        <p:spPr>
          <a:xfrm>
            <a:off x="789000" y="3187350"/>
            <a:ext cx="29043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260" name="Google Shape;260;p3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61" name="Google Shape;261;p32"/>
          <p:cNvSpPr txBox="1"/>
          <p:nvPr>
            <p:ph idx="5"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262" name="Google Shape;262;p32"/>
          <p:cNvSpPr/>
          <p:nvPr/>
        </p:nvSpPr>
        <p:spPr>
          <a:xfrm rot="5400000">
            <a:off x="601603" y="3333064"/>
            <a:ext cx="136800" cy="118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player">
  <p:cSld name="TITLE_AND_BODY_1_1_1_1">
    <p:bg>
      <p:bgPr>
        <a:solidFill>
          <a:srgbClr val="202124"/>
        </a:solidFill>
      </p:bgPr>
    </p:bg>
    <p:spTree>
      <p:nvGrpSpPr>
        <p:cNvPr id="263" name="Shape 26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Headline1 + Two Body1 + Page" type="twoColTx">
  <p:cSld name="TITLE_AND_TWO_COLUMNS">
    <p:spTree>
      <p:nvGrpSpPr>
        <p:cNvPr id="264" name="Shape 264"/>
        <p:cNvGrpSpPr/>
        <p:nvPr/>
      </p:nvGrpSpPr>
      <p:grpSpPr>
        <a:xfrm>
          <a:off x="0" y="0"/>
          <a:ext cx="0" cy="0"/>
          <a:chOff x="0" y="0"/>
          <a:chExt cx="0" cy="0"/>
        </a:xfrm>
      </p:grpSpPr>
      <p:sp>
        <p:nvSpPr>
          <p:cNvPr id="265" name="Google Shape;265;p34"/>
          <p:cNvSpPr txBox="1"/>
          <p:nvPr>
            <p:ph idx="1" type="body"/>
          </p:nvPr>
        </p:nvSpPr>
        <p:spPr>
          <a:xfrm>
            <a:off x="503375" y="1603715"/>
            <a:ext cx="4005300" cy="572700"/>
          </a:xfrm>
          <a:prstGeom prst="rect">
            <a:avLst/>
          </a:prstGeom>
        </p:spPr>
        <p:txBody>
          <a:bodyPr anchorCtr="0" anchor="t" bIns="91425" lIns="91425" spcFirstLastPara="1" rIns="91425" wrap="square" tIns="91425"/>
          <a:lstStyle>
            <a:lvl1pPr indent="-323850" lvl="0" marL="457200" rtl="0">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266" name="Google Shape;266;p34"/>
          <p:cNvSpPr txBox="1"/>
          <p:nvPr>
            <p:ph idx="2" type="body"/>
          </p:nvPr>
        </p:nvSpPr>
        <p:spPr>
          <a:xfrm>
            <a:off x="4104950" y="1603715"/>
            <a:ext cx="22092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267" name="Google Shape;267;p34"/>
          <p:cNvSpPr txBox="1"/>
          <p:nvPr>
            <p:ph idx="3" type="body"/>
          </p:nvPr>
        </p:nvSpPr>
        <p:spPr>
          <a:xfrm>
            <a:off x="6364625" y="1603715"/>
            <a:ext cx="10563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268" name="Google Shape;268;p34"/>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5 Columns" type="titleOnly">
  <p:cSld name="TITLE_ONLY">
    <p:spTree>
      <p:nvGrpSpPr>
        <p:cNvPr id="269" name="Shape 269"/>
        <p:cNvGrpSpPr/>
        <p:nvPr/>
      </p:nvGrpSpPr>
      <p:grpSpPr>
        <a:xfrm>
          <a:off x="0" y="0"/>
          <a:ext cx="0" cy="0"/>
          <a:chOff x="0" y="0"/>
          <a:chExt cx="0" cy="0"/>
        </a:xfrm>
      </p:grpSpPr>
      <p:sp>
        <p:nvSpPr>
          <p:cNvPr id="270" name="Google Shape;270;p35"/>
          <p:cNvSpPr txBox="1"/>
          <p:nvPr>
            <p:ph idx="1" type="body"/>
          </p:nvPr>
        </p:nvSpPr>
        <p:spPr>
          <a:xfrm>
            <a:off x="500400" y="2423950"/>
            <a:ext cx="1461600" cy="27195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1" name="Google Shape;271;p35"/>
          <p:cNvSpPr txBox="1"/>
          <p:nvPr>
            <p:ph idx="2" type="body"/>
          </p:nvPr>
        </p:nvSpPr>
        <p:spPr>
          <a:xfrm>
            <a:off x="2170881" y="2423950"/>
            <a:ext cx="1461600" cy="27195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2" name="Google Shape;272;p35"/>
          <p:cNvSpPr txBox="1"/>
          <p:nvPr>
            <p:ph idx="3" type="body"/>
          </p:nvPr>
        </p:nvSpPr>
        <p:spPr>
          <a:xfrm>
            <a:off x="3841362" y="2423950"/>
            <a:ext cx="1461600" cy="27195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3" name="Google Shape;273;p35"/>
          <p:cNvSpPr txBox="1"/>
          <p:nvPr>
            <p:ph idx="4" type="body"/>
          </p:nvPr>
        </p:nvSpPr>
        <p:spPr>
          <a:xfrm>
            <a:off x="5511843" y="2423950"/>
            <a:ext cx="1461600" cy="27195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4" name="Google Shape;274;p35"/>
          <p:cNvSpPr txBox="1"/>
          <p:nvPr>
            <p:ph idx="5" type="body"/>
          </p:nvPr>
        </p:nvSpPr>
        <p:spPr>
          <a:xfrm>
            <a:off x="7182324" y="2423950"/>
            <a:ext cx="1461600" cy="27195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5" name="Google Shape;275;p35"/>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 + 5 Columns">
  <p:cSld name="TITLE_ONLY_1">
    <p:spTree>
      <p:nvGrpSpPr>
        <p:cNvPr id="276" name="Shape 276"/>
        <p:cNvGrpSpPr/>
        <p:nvPr/>
      </p:nvGrpSpPr>
      <p:grpSpPr>
        <a:xfrm>
          <a:off x="0" y="0"/>
          <a:ext cx="0" cy="0"/>
          <a:chOff x="0" y="0"/>
          <a:chExt cx="0" cy="0"/>
        </a:xfrm>
      </p:grpSpPr>
      <p:sp>
        <p:nvSpPr>
          <p:cNvPr id="277" name="Google Shape;277;p3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6"/>
          <p:cNvSpPr txBox="1"/>
          <p:nvPr>
            <p:ph idx="1" type="body"/>
          </p:nvPr>
        </p:nvSpPr>
        <p:spPr>
          <a:xfrm>
            <a:off x="500400" y="1826175"/>
            <a:ext cx="1461600" cy="33174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9" name="Google Shape;279;p36"/>
          <p:cNvSpPr txBox="1"/>
          <p:nvPr>
            <p:ph idx="2" type="body"/>
          </p:nvPr>
        </p:nvSpPr>
        <p:spPr>
          <a:xfrm>
            <a:off x="2170881" y="1826175"/>
            <a:ext cx="1461600" cy="33174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0" name="Google Shape;280;p36"/>
          <p:cNvSpPr txBox="1"/>
          <p:nvPr>
            <p:ph idx="3" type="body"/>
          </p:nvPr>
        </p:nvSpPr>
        <p:spPr>
          <a:xfrm>
            <a:off x="3841362" y="1826175"/>
            <a:ext cx="1461600" cy="33174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1" name="Google Shape;281;p36"/>
          <p:cNvSpPr txBox="1"/>
          <p:nvPr>
            <p:ph idx="4" type="body"/>
          </p:nvPr>
        </p:nvSpPr>
        <p:spPr>
          <a:xfrm>
            <a:off x="5511844" y="1826175"/>
            <a:ext cx="1461600" cy="33174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2" name="Google Shape;282;p36"/>
          <p:cNvSpPr txBox="1"/>
          <p:nvPr>
            <p:ph idx="5" type="body"/>
          </p:nvPr>
        </p:nvSpPr>
        <p:spPr>
          <a:xfrm>
            <a:off x="7182325" y="1826175"/>
            <a:ext cx="1461600" cy="3317400"/>
          </a:xfrm>
          <a:prstGeom prst="rect">
            <a:avLst/>
          </a:prstGeom>
        </p:spPr>
        <p:txBody>
          <a:bodyPr anchorCtr="0" anchor="t" bIns="91425" lIns="91425" spcFirstLastPara="1" rIns="91425" wrap="square" tIns="91425"/>
          <a:lstStyle>
            <a:lvl1pPr indent="-304800" lvl="0" marL="457200" rtl="0">
              <a:lnSpc>
                <a:spcPct val="130000"/>
              </a:lnSpc>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3" name="Google Shape;283;p36"/>
          <p:cNvSpPr txBox="1"/>
          <p:nvPr>
            <p:ph idx="6" type="subTitle"/>
          </p:nvPr>
        </p:nvSpPr>
        <p:spPr>
          <a:xfrm>
            <a:off x="500400" y="941525"/>
            <a:ext cx="66819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284" name="Google Shape;284;p36"/>
          <p:cNvSpPr txBox="1"/>
          <p:nvPr>
            <p:ph type="title"/>
          </p:nvPr>
        </p:nvSpPr>
        <p:spPr>
          <a:xfrm>
            <a:off x="500400" y="476825"/>
            <a:ext cx="8024400" cy="464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 + Body">
  <p:cSld name="TITLE_ONLY_1_2">
    <p:spTree>
      <p:nvGrpSpPr>
        <p:cNvPr id="285" name="Shape 285"/>
        <p:cNvGrpSpPr/>
        <p:nvPr/>
      </p:nvGrpSpPr>
      <p:grpSpPr>
        <a:xfrm>
          <a:off x="0" y="0"/>
          <a:ext cx="0" cy="0"/>
          <a:chOff x="0" y="0"/>
          <a:chExt cx="0" cy="0"/>
        </a:xfrm>
      </p:grpSpPr>
      <p:sp>
        <p:nvSpPr>
          <p:cNvPr id="286" name="Google Shape;286;p3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37"/>
          <p:cNvSpPr txBox="1"/>
          <p:nvPr>
            <p:ph idx="1" type="body"/>
          </p:nvPr>
        </p:nvSpPr>
        <p:spPr>
          <a:xfrm>
            <a:off x="500400" y="1826175"/>
            <a:ext cx="6801300" cy="513900"/>
          </a:xfrm>
          <a:prstGeom prst="rect">
            <a:avLst/>
          </a:prstGeom>
        </p:spPr>
        <p:txBody>
          <a:bodyPr anchorCtr="0" anchor="t" bIns="91425" lIns="91425" spcFirstLastPara="1" rIns="91425" wrap="square" tIns="91425"/>
          <a:lstStyle>
            <a:lvl1pPr indent="-330200" lvl="0" marL="457200" rtl="0">
              <a:lnSpc>
                <a:spcPct val="130000"/>
              </a:lnSpc>
              <a:spcBef>
                <a:spcPts val="0"/>
              </a:spcBef>
              <a:spcAft>
                <a:spcPts val="0"/>
              </a:spcAft>
              <a:buSzPts val="16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8" name="Google Shape;288;p37"/>
          <p:cNvSpPr txBox="1"/>
          <p:nvPr>
            <p:ph idx="2" type="subTitle"/>
          </p:nvPr>
        </p:nvSpPr>
        <p:spPr>
          <a:xfrm>
            <a:off x="500400" y="941525"/>
            <a:ext cx="66819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289" name="Google Shape;289;p37"/>
          <p:cNvSpPr txBox="1"/>
          <p:nvPr>
            <p:ph type="title"/>
          </p:nvPr>
        </p:nvSpPr>
        <p:spPr>
          <a:xfrm>
            <a:off x="500400" y="476825"/>
            <a:ext cx="8024400" cy="464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ONLY_1_1">
    <p:spTree>
      <p:nvGrpSpPr>
        <p:cNvPr id="290" name="Shape 290"/>
        <p:cNvGrpSpPr/>
        <p:nvPr/>
      </p:nvGrpSpPr>
      <p:grpSpPr>
        <a:xfrm>
          <a:off x="0" y="0"/>
          <a:ext cx="0" cy="0"/>
          <a:chOff x="0" y="0"/>
          <a:chExt cx="0" cy="0"/>
        </a:xfrm>
      </p:grpSpPr>
      <p:sp>
        <p:nvSpPr>
          <p:cNvPr id="291" name="Google Shape;291;p3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
        <p:nvSpPr>
          <p:cNvPr id="292" name="Google Shape;292;p38"/>
          <p:cNvSpPr txBox="1"/>
          <p:nvPr>
            <p:ph idx="1" type="body"/>
          </p:nvPr>
        </p:nvSpPr>
        <p:spPr>
          <a:xfrm>
            <a:off x="500400"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3" name="Google Shape;293;p38"/>
          <p:cNvSpPr txBox="1"/>
          <p:nvPr>
            <p:ph idx="2" type="body"/>
          </p:nvPr>
        </p:nvSpPr>
        <p:spPr>
          <a:xfrm>
            <a:off x="3332974"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4" name="Google Shape;294;p38"/>
          <p:cNvSpPr txBox="1"/>
          <p:nvPr>
            <p:ph idx="3" type="body"/>
          </p:nvPr>
        </p:nvSpPr>
        <p:spPr>
          <a:xfrm>
            <a:off x="6165548"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5" name="Google Shape;295;p38"/>
          <p:cNvSpPr txBox="1"/>
          <p:nvPr>
            <p:ph idx="4" type="body"/>
          </p:nvPr>
        </p:nvSpPr>
        <p:spPr>
          <a:xfrm>
            <a:off x="500400"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6" name="Google Shape;296;p38"/>
          <p:cNvSpPr txBox="1"/>
          <p:nvPr>
            <p:ph idx="5" type="body"/>
          </p:nvPr>
        </p:nvSpPr>
        <p:spPr>
          <a:xfrm>
            <a:off x="3332974"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7" name="Google Shape;297;p38"/>
          <p:cNvSpPr txBox="1"/>
          <p:nvPr>
            <p:ph idx="6" type="body"/>
          </p:nvPr>
        </p:nvSpPr>
        <p:spPr>
          <a:xfrm>
            <a:off x="6165548"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298" name="Google Shape;298;p38"/>
          <p:cNvSpPr txBox="1"/>
          <p:nvPr>
            <p:ph idx="7" type="subTitle"/>
          </p:nvPr>
        </p:nvSpPr>
        <p:spPr>
          <a:xfrm>
            <a:off x="5004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299" name="Google Shape;299;p38"/>
          <p:cNvSpPr txBox="1"/>
          <p:nvPr>
            <p:ph idx="8" type="subTitle"/>
          </p:nvPr>
        </p:nvSpPr>
        <p:spPr>
          <a:xfrm>
            <a:off x="333285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300" name="Google Shape;300;p38"/>
          <p:cNvSpPr txBox="1"/>
          <p:nvPr>
            <p:ph idx="9" type="subTitle"/>
          </p:nvPr>
        </p:nvSpPr>
        <p:spPr>
          <a:xfrm>
            <a:off x="61653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1" name="Shape 301"/>
        <p:cNvGrpSpPr/>
        <p:nvPr/>
      </p:nvGrpSpPr>
      <p:grpSpPr>
        <a:xfrm>
          <a:off x="0" y="0"/>
          <a:ext cx="0" cy="0"/>
          <a:chOff x="0" y="0"/>
          <a:chExt cx="0" cy="0"/>
        </a:xfrm>
      </p:grpSpPr>
      <p:sp>
        <p:nvSpPr>
          <p:cNvPr id="302" name="Google Shape;302;p3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x8 grid">
  <p:cSld name="BLANK_1">
    <p:spTree>
      <p:nvGrpSpPr>
        <p:cNvPr id="303" name="Shape 303"/>
        <p:cNvGrpSpPr/>
        <p:nvPr/>
      </p:nvGrpSpPr>
      <p:grpSpPr>
        <a:xfrm>
          <a:off x="0" y="0"/>
          <a:ext cx="0" cy="0"/>
          <a:chOff x="0" y="0"/>
          <a:chExt cx="0" cy="0"/>
        </a:xfrm>
      </p:grpSpPr>
      <p:sp>
        <p:nvSpPr>
          <p:cNvPr id="304" name="Google Shape;304;p4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05" name="Google Shape;305;p40"/>
          <p:cNvCxnSpPr/>
          <p:nvPr/>
        </p:nvCxnSpPr>
        <p:spPr>
          <a:xfrm>
            <a:off x="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06" name="Google Shape;306;p40"/>
          <p:cNvCxnSpPr/>
          <p:nvPr/>
        </p:nvCxnSpPr>
        <p:spPr>
          <a:xfrm>
            <a:off x="6096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07" name="Google Shape;307;p40"/>
          <p:cNvCxnSpPr/>
          <p:nvPr/>
        </p:nvCxnSpPr>
        <p:spPr>
          <a:xfrm>
            <a:off x="12192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08" name="Google Shape;308;p40"/>
          <p:cNvCxnSpPr/>
          <p:nvPr/>
        </p:nvCxnSpPr>
        <p:spPr>
          <a:xfrm>
            <a:off x="18288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09" name="Google Shape;309;p40"/>
          <p:cNvCxnSpPr/>
          <p:nvPr/>
        </p:nvCxnSpPr>
        <p:spPr>
          <a:xfrm>
            <a:off x="24384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0" name="Google Shape;310;p40"/>
          <p:cNvCxnSpPr/>
          <p:nvPr/>
        </p:nvCxnSpPr>
        <p:spPr>
          <a:xfrm>
            <a:off x="30480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1" name="Google Shape;311;p40"/>
          <p:cNvCxnSpPr/>
          <p:nvPr/>
        </p:nvCxnSpPr>
        <p:spPr>
          <a:xfrm>
            <a:off x="36576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2" name="Google Shape;312;p40"/>
          <p:cNvCxnSpPr/>
          <p:nvPr/>
        </p:nvCxnSpPr>
        <p:spPr>
          <a:xfrm>
            <a:off x="42672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3" name="Google Shape;313;p40"/>
          <p:cNvCxnSpPr/>
          <p:nvPr/>
        </p:nvCxnSpPr>
        <p:spPr>
          <a:xfrm>
            <a:off x="91440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4" name="Google Shape;314;p40"/>
          <p:cNvCxnSpPr/>
          <p:nvPr/>
        </p:nvCxnSpPr>
        <p:spPr>
          <a:xfrm>
            <a:off x="48768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5" name="Google Shape;315;p40"/>
          <p:cNvCxnSpPr/>
          <p:nvPr/>
        </p:nvCxnSpPr>
        <p:spPr>
          <a:xfrm>
            <a:off x="54864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6" name="Google Shape;316;p40"/>
          <p:cNvCxnSpPr/>
          <p:nvPr/>
        </p:nvCxnSpPr>
        <p:spPr>
          <a:xfrm>
            <a:off x="60960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7" name="Google Shape;317;p40"/>
          <p:cNvCxnSpPr/>
          <p:nvPr/>
        </p:nvCxnSpPr>
        <p:spPr>
          <a:xfrm>
            <a:off x="67056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8" name="Google Shape;318;p40"/>
          <p:cNvCxnSpPr/>
          <p:nvPr/>
        </p:nvCxnSpPr>
        <p:spPr>
          <a:xfrm>
            <a:off x="73152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19" name="Google Shape;319;p40"/>
          <p:cNvCxnSpPr/>
          <p:nvPr/>
        </p:nvCxnSpPr>
        <p:spPr>
          <a:xfrm>
            <a:off x="79248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20" name="Google Shape;320;p40"/>
          <p:cNvCxnSpPr/>
          <p:nvPr/>
        </p:nvCxnSpPr>
        <p:spPr>
          <a:xfrm>
            <a:off x="8534400" y="-18786"/>
            <a:ext cx="0" cy="5181600"/>
          </a:xfrm>
          <a:prstGeom prst="straightConnector1">
            <a:avLst/>
          </a:prstGeom>
          <a:noFill/>
          <a:ln cap="flat" cmpd="sng" w="9525">
            <a:solidFill>
              <a:srgbClr val="CFE2F3"/>
            </a:solidFill>
            <a:prstDash val="dot"/>
            <a:round/>
            <a:headEnd len="med" w="med" type="none"/>
            <a:tailEnd len="med" w="med" type="none"/>
          </a:ln>
        </p:spPr>
      </p:cxnSp>
      <p:cxnSp>
        <p:nvCxnSpPr>
          <p:cNvPr id="321" name="Google Shape;321;p40"/>
          <p:cNvCxnSpPr/>
          <p:nvPr/>
        </p:nvCxnSpPr>
        <p:spPr>
          <a:xfrm>
            <a:off x="4572000" y="-45907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2" name="Google Shape;322;p40"/>
          <p:cNvCxnSpPr/>
          <p:nvPr/>
        </p:nvCxnSpPr>
        <p:spPr>
          <a:xfrm>
            <a:off x="4572000" y="-39811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3" name="Google Shape;323;p40"/>
          <p:cNvCxnSpPr/>
          <p:nvPr/>
        </p:nvCxnSpPr>
        <p:spPr>
          <a:xfrm>
            <a:off x="4572000" y="-33715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4" name="Google Shape;324;p40"/>
          <p:cNvCxnSpPr/>
          <p:nvPr/>
        </p:nvCxnSpPr>
        <p:spPr>
          <a:xfrm>
            <a:off x="4572000" y="-27619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5" name="Google Shape;325;p40"/>
          <p:cNvCxnSpPr/>
          <p:nvPr/>
        </p:nvCxnSpPr>
        <p:spPr>
          <a:xfrm>
            <a:off x="4572000" y="-21523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6" name="Google Shape;326;p40"/>
          <p:cNvCxnSpPr/>
          <p:nvPr/>
        </p:nvCxnSpPr>
        <p:spPr>
          <a:xfrm>
            <a:off x="4572000" y="-15427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7" name="Google Shape;327;p40"/>
          <p:cNvCxnSpPr/>
          <p:nvPr/>
        </p:nvCxnSpPr>
        <p:spPr>
          <a:xfrm>
            <a:off x="4572000" y="-9331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8" name="Google Shape;328;p40"/>
          <p:cNvCxnSpPr/>
          <p:nvPr/>
        </p:nvCxnSpPr>
        <p:spPr>
          <a:xfrm>
            <a:off x="4572000" y="-323586"/>
            <a:ext cx="0" cy="9144000"/>
          </a:xfrm>
          <a:prstGeom prst="straightConnector1">
            <a:avLst/>
          </a:prstGeom>
          <a:noFill/>
          <a:ln cap="flat" cmpd="sng" w="9525">
            <a:solidFill>
              <a:srgbClr val="CFE2F3"/>
            </a:solidFill>
            <a:prstDash val="dot"/>
            <a:round/>
            <a:headEnd len="med" w="med" type="none"/>
            <a:tailEnd len="med" w="med" type="none"/>
          </a:ln>
        </p:spPr>
      </p:cxnSp>
      <p:cxnSp>
        <p:nvCxnSpPr>
          <p:cNvPr id="329" name="Google Shape;329;p40"/>
          <p:cNvCxnSpPr/>
          <p:nvPr/>
        </p:nvCxnSpPr>
        <p:spPr>
          <a:xfrm>
            <a:off x="4572000" y="286014"/>
            <a:ext cx="0" cy="9144000"/>
          </a:xfrm>
          <a:prstGeom prst="straightConnector1">
            <a:avLst/>
          </a:prstGeom>
          <a:noFill/>
          <a:ln cap="flat" cmpd="sng" w="9525">
            <a:solidFill>
              <a:srgbClr val="CFE2F3"/>
            </a:solidFill>
            <a:prstDash val="dot"/>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30" name="Shape 330"/>
        <p:cNvGrpSpPr/>
        <p:nvPr/>
      </p:nvGrpSpPr>
      <p:grpSpPr>
        <a:xfrm>
          <a:off x="0" y="0"/>
          <a:ext cx="0" cy="0"/>
          <a:chOff x="0" y="0"/>
          <a:chExt cx="0" cy="0"/>
        </a:xfrm>
      </p:grpSpPr>
      <p:sp>
        <p:nvSpPr>
          <p:cNvPr id="331" name="Google Shape;331;p41"/>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2" name="Google Shape;332;p4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3" name="Google Shape;33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TITLE_1_1">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a:off x="3651075" y="4216775"/>
            <a:ext cx="1841852" cy="699500"/>
          </a:xfrm>
          <a:prstGeom prst="rect">
            <a:avLst/>
          </a:prstGeom>
          <a:noFill/>
          <a:ln>
            <a:noFill/>
          </a:ln>
        </p:spPr>
      </p:pic>
      <p:sp>
        <p:nvSpPr>
          <p:cNvPr id="50" name="Google Shape;50;p5"/>
          <p:cNvSpPr txBox="1"/>
          <p:nvPr>
            <p:ph type="ctrTitle"/>
          </p:nvPr>
        </p:nvSpPr>
        <p:spPr>
          <a:xfrm>
            <a:off x="1216050" y="2188432"/>
            <a:ext cx="6711900" cy="2052600"/>
          </a:xfrm>
          <a:prstGeom prst="rect">
            <a:avLst/>
          </a:prstGeom>
        </p:spPr>
        <p:txBody>
          <a:bodyPr anchorCtr="0" anchor="t" bIns="91425" lIns="91425" spcFirstLastPara="1" rIns="91425" wrap="square" tIns="91425"/>
          <a:lstStyle>
            <a:lvl1pPr lvl="0" rtl="0" algn="ctr">
              <a:lnSpc>
                <a:spcPct val="120000"/>
              </a:lnSpc>
              <a:spcBef>
                <a:spcPts val="0"/>
              </a:spcBef>
              <a:spcAft>
                <a:spcPts val="0"/>
              </a:spcAft>
              <a:buSzPts val="4800"/>
              <a:buNone/>
              <a:defRPr sz="4800"/>
            </a:lvl1pPr>
            <a:lvl2pPr lvl="1" rtl="0" algn="ctr">
              <a:lnSpc>
                <a:spcPct val="120000"/>
              </a:lnSpc>
              <a:spcBef>
                <a:spcPts val="0"/>
              </a:spcBef>
              <a:spcAft>
                <a:spcPts val="0"/>
              </a:spcAft>
              <a:buSzPts val="4800"/>
              <a:buNone/>
              <a:defRPr sz="4800"/>
            </a:lvl2pPr>
            <a:lvl3pPr lvl="2" rtl="0" algn="ctr">
              <a:lnSpc>
                <a:spcPct val="120000"/>
              </a:lnSpc>
              <a:spcBef>
                <a:spcPts val="0"/>
              </a:spcBef>
              <a:spcAft>
                <a:spcPts val="0"/>
              </a:spcAft>
              <a:buSzPts val="4800"/>
              <a:buNone/>
              <a:defRPr sz="4800"/>
            </a:lvl3pPr>
            <a:lvl4pPr lvl="3" rtl="0" algn="ctr">
              <a:lnSpc>
                <a:spcPct val="120000"/>
              </a:lnSpc>
              <a:spcBef>
                <a:spcPts val="0"/>
              </a:spcBef>
              <a:spcAft>
                <a:spcPts val="0"/>
              </a:spcAft>
              <a:buSzPts val="4800"/>
              <a:buNone/>
              <a:defRPr sz="4800"/>
            </a:lvl4pPr>
            <a:lvl5pPr lvl="4" rtl="0" algn="ctr">
              <a:lnSpc>
                <a:spcPct val="120000"/>
              </a:lnSpc>
              <a:spcBef>
                <a:spcPts val="0"/>
              </a:spcBef>
              <a:spcAft>
                <a:spcPts val="0"/>
              </a:spcAft>
              <a:buSzPts val="4800"/>
              <a:buNone/>
              <a:defRPr sz="4800"/>
            </a:lvl5pPr>
            <a:lvl6pPr lvl="5" rtl="0" algn="ctr">
              <a:lnSpc>
                <a:spcPct val="120000"/>
              </a:lnSpc>
              <a:spcBef>
                <a:spcPts val="0"/>
              </a:spcBef>
              <a:spcAft>
                <a:spcPts val="0"/>
              </a:spcAft>
              <a:buSzPts val="4800"/>
              <a:buNone/>
              <a:defRPr sz="4800"/>
            </a:lvl6pPr>
            <a:lvl7pPr lvl="6" rtl="0" algn="ctr">
              <a:lnSpc>
                <a:spcPct val="120000"/>
              </a:lnSpc>
              <a:spcBef>
                <a:spcPts val="0"/>
              </a:spcBef>
              <a:spcAft>
                <a:spcPts val="0"/>
              </a:spcAft>
              <a:buSzPts val="4800"/>
              <a:buNone/>
              <a:defRPr sz="4800"/>
            </a:lvl7pPr>
            <a:lvl8pPr lvl="7" rtl="0" algn="ctr">
              <a:lnSpc>
                <a:spcPct val="120000"/>
              </a:lnSpc>
              <a:spcBef>
                <a:spcPts val="0"/>
              </a:spcBef>
              <a:spcAft>
                <a:spcPts val="0"/>
              </a:spcAft>
              <a:buSzPts val="4800"/>
              <a:buNone/>
              <a:defRPr sz="4800"/>
            </a:lvl8pPr>
            <a:lvl9pPr lvl="8" rtl="0" algn="ctr">
              <a:lnSpc>
                <a:spcPct val="120000"/>
              </a:lnSpc>
              <a:spcBef>
                <a:spcPts val="0"/>
              </a:spcBef>
              <a:spcAft>
                <a:spcPts val="0"/>
              </a:spcAft>
              <a:buSzPts val="4800"/>
              <a:buNone/>
              <a:defRPr sz="4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334" name="Shape 334"/>
        <p:cNvGrpSpPr/>
        <p:nvPr/>
      </p:nvGrpSpPr>
      <p:grpSpPr>
        <a:xfrm>
          <a:off x="0" y="0"/>
          <a:ext cx="0" cy="0"/>
          <a:chOff x="0" y="0"/>
          <a:chExt cx="0" cy="0"/>
        </a:xfrm>
      </p:grpSpPr>
      <p:sp>
        <p:nvSpPr>
          <p:cNvPr id="335" name="Google Shape;335;p4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6" name="Google Shape;336;p4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7" name="Google Shape;33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4">
    <p:spTree>
      <p:nvGrpSpPr>
        <p:cNvPr id="338" name="Shape 338"/>
        <p:cNvGrpSpPr/>
        <p:nvPr/>
      </p:nvGrpSpPr>
      <p:grpSpPr>
        <a:xfrm>
          <a:off x="0" y="0"/>
          <a:ext cx="0" cy="0"/>
          <a:chOff x="0" y="0"/>
          <a:chExt cx="0" cy="0"/>
        </a:xfrm>
      </p:grpSpPr>
      <p:sp>
        <p:nvSpPr>
          <p:cNvPr id="339" name="Google Shape;339;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340" name="Google Shape;340;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341" name="Google Shape;34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 White">
  <p:cSld name="BIG_NUMBER">
    <p:bg>
      <p:bgPr>
        <a:solidFill>
          <a:srgbClr val="FFFFFF"/>
        </a:solidFill>
      </p:bgPr>
    </p:bg>
    <p:spTree>
      <p:nvGrpSpPr>
        <p:cNvPr id="342" name="Shape 342"/>
        <p:cNvGrpSpPr/>
        <p:nvPr/>
      </p:nvGrpSpPr>
      <p:grpSpPr>
        <a:xfrm>
          <a:off x="0" y="0"/>
          <a:ext cx="0" cy="0"/>
          <a:chOff x="0" y="0"/>
          <a:chExt cx="0" cy="0"/>
        </a:xfrm>
      </p:grpSpPr>
      <p:sp>
        <p:nvSpPr>
          <p:cNvPr id="343" name="Google Shape;343;p44"/>
          <p:cNvSpPr txBox="1"/>
          <p:nvPr>
            <p:ph idx="1" type="subTitle"/>
          </p:nvPr>
        </p:nvSpPr>
        <p:spPr>
          <a:xfrm>
            <a:off x="852103" y="4234224"/>
            <a:ext cx="3975000" cy="2544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344" name="Google Shape;344;p44"/>
          <p:cNvSpPr txBox="1"/>
          <p:nvPr>
            <p:ph idx="12" type="sldNum"/>
          </p:nvPr>
        </p:nvSpPr>
        <p:spPr>
          <a:xfrm>
            <a:off x="7542316" y="246173"/>
            <a:ext cx="548700" cy="393600"/>
          </a:xfrm>
          <a:prstGeom prst="rect">
            <a:avLst/>
          </a:prstGeom>
        </p:spPr>
        <p:txBody>
          <a:bodyPr anchorCtr="0" anchor="t" bIns="91425" lIns="91425" spcFirstLastPara="1" rIns="91425" wrap="square" tIns="91425">
            <a:noAutofit/>
          </a:bodyPr>
          <a:lstStyle>
            <a:lvl1pPr lvl="0" rtl="0">
              <a:buNone/>
              <a:defRPr sz="600">
                <a:solidFill>
                  <a:srgbClr val="D7D7D7"/>
                </a:solidFill>
                <a:latin typeface="Roboto Mono"/>
                <a:ea typeface="Roboto Mono"/>
                <a:cs typeface="Roboto Mono"/>
                <a:sym typeface="Roboto Mono"/>
              </a:defRPr>
            </a:lvl1pPr>
            <a:lvl2pPr lvl="1" rtl="0">
              <a:buNone/>
              <a:defRPr sz="600">
                <a:solidFill>
                  <a:srgbClr val="D7D7D7"/>
                </a:solidFill>
                <a:latin typeface="Roboto Mono"/>
                <a:ea typeface="Roboto Mono"/>
                <a:cs typeface="Roboto Mono"/>
                <a:sym typeface="Roboto Mono"/>
              </a:defRPr>
            </a:lvl2pPr>
            <a:lvl3pPr lvl="2" rtl="0">
              <a:buNone/>
              <a:defRPr sz="600">
                <a:solidFill>
                  <a:srgbClr val="D7D7D7"/>
                </a:solidFill>
                <a:latin typeface="Roboto Mono"/>
                <a:ea typeface="Roboto Mono"/>
                <a:cs typeface="Roboto Mono"/>
                <a:sym typeface="Roboto Mono"/>
              </a:defRPr>
            </a:lvl3pPr>
            <a:lvl4pPr lvl="3" rtl="0">
              <a:buNone/>
              <a:defRPr sz="600">
                <a:solidFill>
                  <a:srgbClr val="D7D7D7"/>
                </a:solidFill>
                <a:latin typeface="Roboto Mono"/>
                <a:ea typeface="Roboto Mono"/>
                <a:cs typeface="Roboto Mono"/>
                <a:sym typeface="Roboto Mono"/>
              </a:defRPr>
            </a:lvl4pPr>
            <a:lvl5pPr lvl="4" rtl="0">
              <a:buNone/>
              <a:defRPr sz="600">
                <a:solidFill>
                  <a:srgbClr val="D7D7D7"/>
                </a:solidFill>
                <a:latin typeface="Roboto Mono"/>
                <a:ea typeface="Roboto Mono"/>
                <a:cs typeface="Roboto Mono"/>
                <a:sym typeface="Roboto Mono"/>
              </a:defRPr>
            </a:lvl5pPr>
            <a:lvl6pPr lvl="5" rtl="0">
              <a:buNone/>
              <a:defRPr sz="600">
                <a:solidFill>
                  <a:srgbClr val="D7D7D7"/>
                </a:solidFill>
                <a:latin typeface="Roboto Mono"/>
                <a:ea typeface="Roboto Mono"/>
                <a:cs typeface="Roboto Mono"/>
                <a:sym typeface="Roboto Mono"/>
              </a:defRPr>
            </a:lvl6pPr>
            <a:lvl7pPr lvl="6" rtl="0">
              <a:buNone/>
              <a:defRPr sz="600">
                <a:solidFill>
                  <a:srgbClr val="D7D7D7"/>
                </a:solidFill>
                <a:latin typeface="Roboto Mono"/>
                <a:ea typeface="Roboto Mono"/>
                <a:cs typeface="Roboto Mono"/>
                <a:sym typeface="Roboto Mono"/>
              </a:defRPr>
            </a:lvl7pPr>
            <a:lvl8pPr lvl="7" rtl="0">
              <a:buNone/>
              <a:defRPr sz="600">
                <a:solidFill>
                  <a:srgbClr val="D7D7D7"/>
                </a:solidFill>
                <a:latin typeface="Roboto Mono"/>
                <a:ea typeface="Roboto Mono"/>
                <a:cs typeface="Roboto Mono"/>
                <a:sym typeface="Roboto Mono"/>
              </a:defRPr>
            </a:lvl8pPr>
            <a:lvl9pPr lvl="8" rtl="0">
              <a:buNone/>
              <a:defRPr sz="600">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44"/>
          <p:cNvSpPr txBox="1"/>
          <p:nvPr>
            <p:ph type="title"/>
          </p:nvPr>
        </p:nvSpPr>
        <p:spPr>
          <a:xfrm>
            <a:off x="826802" y="2206949"/>
            <a:ext cx="6862200" cy="640800"/>
          </a:xfrm>
          <a:prstGeom prst="rect">
            <a:avLst/>
          </a:prstGeom>
        </p:spPr>
        <p:txBody>
          <a:bodyPr anchorCtr="0" anchor="t" bIns="91425" lIns="91425" spcFirstLastPara="1" rIns="91425" wrap="square" tIns="91425"/>
          <a:lstStyle>
            <a:lvl1pPr lvl="0" rtl="0">
              <a:spcBef>
                <a:spcPts val="0"/>
              </a:spcBef>
              <a:spcAft>
                <a:spcPts val="0"/>
              </a:spcAft>
              <a:buNone/>
              <a:defRPr sz="3400">
                <a:solidFill>
                  <a:srgbClr val="4285F3"/>
                </a:solidFill>
              </a:defRPr>
            </a:lvl1pPr>
            <a:lvl2pPr lvl="1" rtl="0">
              <a:spcBef>
                <a:spcPts val="0"/>
              </a:spcBef>
              <a:spcAft>
                <a:spcPts val="0"/>
              </a:spcAft>
              <a:buNone/>
              <a:defRPr sz="3400">
                <a:solidFill>
                  <a:srgbClr val="4285F3"/>
                </a:solidFill>
              </a:defRPr>
            </a:lvl2pPr>
            <a:lvl3pPr lvl="2" rtl="0">
              <a:spcBef>
                <a:spcPts val="0"/>
              </a:spcBef>
              <a:spcAft>
                <a:spcPts val="0"/>
              </a:spcAft>
              <a:buNone/>
              <a:defRPr sz="3400">
                <a:solidFill>
                  <a:srgbClr val="4285F3"/>
                </a:solidFill>
              </a:defRPr>
            </a:lvl3pPr>
            <a:lvl4pPr lvl="3" rtl="0">
              <a:spcBef>
                <a:spcPts val="0"/>
              </a:spcBef>
              <a:spcAft>
                <a:spcPts val="0"/>
              </a:spcAft>
              <a:buNone/>
              <a:defRPr sz="3400">
                <a:solidFill>
                  <a:srgbClr val="4285F3"/>
                </a:solidFill>
              </a:defRPr>
            </a:lvl4pPr>
            <a:lvl5pPr lvl="4" rtl="0">
              <a:spcBef>
                <a:spcPts val="0"/>
              </a:spcBef>
              <a:spcAft>
                <a:spcPts val="0"/>
              </a:spcAft>
              <a:buNone/>
              <a:defRPr sz="3400">
                <a:solidFill>
                  <a:srgbClr val="4285F3"/>
                </a:solidFill>
              </a:defRPr>
            </a:lvl5pPr>
            <a:lvl6pPr lvl="5" rtl="0">
              <a:spcBef>
                <a:spcPts val="0"/>
              </a:spcBef>
              <a:spcAft>
                <a:spcPts val="0"/>
              </a:spcAft>
              <a:buNone/>
              <a:defRPr sz="3400">
                <a:solidFill>
                  <a:srgbClr val="4285F3"/>
                </a:solidFill>
              </a:defRPr>
            </a:lvl6pPr>
            <a:lvl7pPr lvl="6" rtl="0">
              <a:spcBef>
                <a:spcPts val="0"/>
              </a:spcBef>
              <a:spcAft>
                <a:spcPts val="0"/>
              </a:spcAft>
              <a:buNone/>
              <a:defRPr sz="3400">
                <a:solidFill>
                  <a:srgbClr val="4285F3"/>
                </a:solidFill>
              </a:defRPr>
            </a:lvl7pPr>
            <a:lvl8pPr lvl="7" rtl="0">
              <a:spcBef>
                <a:spcPts val="0"/>
              </a:spcBef>
              <a:spcAft>
                <a:spcPts val="0"/>
              </a:spcAft>
              <a:buNone/>
              <a:defRPr sz="3400">
                <a:solidFill>
                  <a:srgbClr val="4285F3"/>
                </a:solidFill>
              </a:defRPr>
            </a:lvl8pPr>
            <a:lvl9pPr lvl="8" rtl="0">
              <a:spcBef>
                <a:spcPts val="0"/>
              </a:spcBef>
              <a:spcAft>
                <a:spcPts val="0"/>
              </a:spcAft>
              <a:buNone/>
              <a:defRPr sz="3400">
                <a:solidFill>
                  <a:srgbClr val="4285F3"/>
                </a:solidFill>
              </a:defRPr>
            </a:lvl9pPr>
          </a:lstStyle>
          <a:p/>
        </p:txBody>
      </p:sp>
      <p:sp>
        <p:nvSpPr>
          <p:cNvPr id="346" name="Google Shape;346;p44"/>
          <p:cNvSpPr txBox="1"/>
          <p:nvPr>
            <p:ph idx="2" type="subTitle"/>
          </p:nvPr>
        </p:nvSpPr>
        <p:spPr>
          <a:xfrm>
            <a:off x="852103" y="2038110"/>
            <a:ext cx="6862200" cy="309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545454"/>
                </a:solidFill>
                <a:latin typeface="Roboto Mono"/>
                <a:ea typeface="Roboto Mono"/>
                <a:cs typeface="Roboto Mono"/>
                <a:sym typeface="Roboto Mon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47" name="Google Shape;347;p44"/>
          <p:cNvSpPr txBox="1"/>
          <p:nvPr>
            <p:ph idx="3" type="subTitle"/>
          </p:nvPr>
        </p:nvSpPr>
        <p:spPr>
          <a:xfrm>
            <a:off x="844700" y="4125925"/>
            <a:ext cx="3975000" cy="1863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54545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p:cSld name="TITLE_1_1_1">
    <p:spTree>
      <p:nvGrpSpPr>
        <p:cNvPr id="348" name="Shape 348"/>
        <p:cNvGrpSpPr/>
        <p:nvPr/>
      </p:nvGrpSpPr>
      <p:grpSpPr>
        <a:xfrm>
          <a:off x="0" y="0"/>
          <a:ext cx="0" cy="0"/>
          <a:chOff x="0" y="0"/>
          <a:chExt cx="0" cy="0"/>
        </a:xfrm>
      </p:grpSpPr>
      <p:sp>
        <p:nvSpPr>
          <p:cNvPr id="349" name="Google Shape;349;p45"/>
          <p:cNvSpPr txBox="1"/>
          <p:nvPr>
            <p:ph type="ctrTitle"/>
          </p:nvPr>
        </p:nvSpPr>
        <p:spPr>
          <a:xfrm>
            <a:off x="491448" y="2541800"/>
            <a:ext cx="4370400" cy="2052600"/>
          </a:xfrm>
          <a:prstGeom prst="rect">
            <a:avLst/>
          </a:prstGeom>
        </p:spPr>
        <p:txBody>
          <a:bodyPr anchorCtr="0" anchor="b" bIns="91425" lIns="91425" spcFirstLastPara="1" rIns="91425" wrap="square" tIns="91425"/>
          <a:lstStyle>
            <a:lvl1pPr lvl="0" rtl="0">
              <a:lnSpc>
                <a:spcPct val="100000"/>
              </a:lnSpc>
              <a:spcBef>
                <a:spcPts val="0"/>
              </a:spcBef>
              <a:spcAft>
                <a:spcPts val="0"/>
              </a:spcAft>
              <a:buSzPts val="5200"/>
              <a:buNone/>
              <a:defRPr sz="5200"/>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p:txBody>
      </p:sp>
      <p:sp>
        <p:nvSpPr>
          <p:cNvPr id="350" name="Google Shape;350;p45"/>
          <p:cNvSpPr txBox="1"/>
          <p:nvPr>
            <p:ph idx="2" type="ctrTitle"/>
          </p:nvPr>
        </p:nvSpPr>
        <p:spPr>
          <a:xfrm>
            <a:off x="491450" y="582775"/>
            <a:ext cx="3374700" cy="479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 + 6 columns 1">
  <p:cSld name="TITLE_ONLY_1_1_1">
    <p:spTree>
      <p:nvGrpSpPr>
        <p:cNvPr id="351" name="Shape 351"/>
        <p:cNvGrpSpPr/>
        <p:nvPr/>
      </p:nvGrpSpPr>
      <p:grpSpPr>
        <a:xfrm>
          <a:off x="0" y="0"/>
          <a:ext cx="0" cy="0"/>
          <a:chOff x="0" y="0"/>
          <a:chExt cx="0" cy="0"/>
        </a:xfrm>
      </p:grpSpPr>
      <p:sp>
        <p:nvSpPr>
          <p:cNvPr id="352" name="Google Shape;352;p46"/>
          <p:cNvSpPr txBox="1"/>
          <p:nvPr/>
        </p:nvSpPr>
        <p:spPr>
          <a:xfrm>
            <a:off x="500400" y="970700"/>
            <a:ext cx="3805200" cy="30423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t/>
            </a:r>
            <a:endParaRPr sz="2000">
              <a:solidFill>
                <a:srgbClr val="202124"/>
              </a:solidFill>
              <a:latin typeface="Google Sans"/>
              <a:ea typeface="Google Sans"/>
              <a:cs typeface="Google Sans"/>
              <a:sym typeface="Google Sans"/>
            </a:endParaRPr>
          </a:p>
          <a:p>
            <a:pPr indent="0" lvl="0" marL="0" rtl="0" algn="l">
              <a:lnSpc>
                <a:spcPct val="120000"/>
              </a:lnSpc>
              <a:spcBef>
                <a:spcPts val="0"/>
              </a:spcBef>
              <a:spcAft>
                <a:spcPts val="0"/>
              </a:spcAft>
              <a:buNone/>
            </a:pPr>
            <a:r>
              <a:t/>
            </a:r>
            <a:endParaRPr sz="2000">
              <a:solidFill>
                <a:srgbClr val="202124"/>
              </a:solidFill>
              <a:latin typeface="Google Sans"/>
              <a:ea typeface="Google Sans"/>
              <a:cs typeface="Google Sans"/>
              <a:sym typeface="Google Sans"/>
            </a:endParaRPr>
          </a:p>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Check out the other sessions, activities, and materials on the Google Science Fair Site. </a:t>
            </a:r>
            <a:endParaRPr sz="2000">
              <a:solidFill>
                <a:srgbClr val="202124"/>
              </a:solidFill>
              <a:latin typeface="Google Sans"/>
              <a:ea typeface="Google Sans"/>
              <a:cs typeface="Google Sans"/>
              <a:sym typeface="Google Sans"/>
            </a:endParaRPr>
          </a:p>
        </p:txBody>
      </p:sp>
      <p:pic>
        <p:nvPicPr>
          <p:cNvPr id="353" name="Google Shape;353;p46"/>
          <p:cNvPicPr preferRelativeResize="0"/>
          <p:nvPr/>
        </p:nvPicPr>
        <p:blipFill>
          <a:blip r:embed="rId2">
            <a:alphaModFix/>
          </a:blip>
          <a:stretch>
            <a:fillRect/>
          </a:stretch>
        </p:blipFill>
        <p:spPr>
          <a:xfrm>
            <a:off x="4447275" y="354750"/>
            <a:ext cx="4089149" cy="4274199"/>
          </a:xfrm>
          <a:prstGeom prst="rect">
            <a:avLst/>
          </a:prstGeom>
          <a:noFill/>
          <a:ln>
            <a:noFill/>
          </a:ln>
        </p:spPr>
      </p:pic>
      <p:pic>
        <p:nvPicPr>
          <p:cNvPr id="354" name="Google Shape;354;p46"/>
          <p:cNvPicPr preferRelativeResize="0"/>
          <p:nvPr/>
        </p:nvPicPr>
        <p:blipFill>
          <a:blip r:embed="rId3">
            <a:alphaModFix/>
          </a:blip>
          <a:stretch>
            <a:fillRect/>
          </a:stretch>
        </p:blipFill>
        <p:spPr>
          <a:xfrm>
            <a:off x="3477682" y="3063082"/>
            <a:ext cx="273300" cy="255750"/>
          </a:xfrm>
          <a:prstGeom prst="rect">
            <a:avLst/>
          </a:prstGeom>
          <a:noFill/>
          <a:ln>
            <a:noFill/>
          </a:ln>
        </p:spPr>
      </p:pic>
      <p:sp>
        <p:nvSpPr>
          <p:cNvPr id="355" name="Google Shape;355;p46"/>
          <p:cNvSpPr txBox="1"/>
          <p:nvPr>
            <p:ph type="title"/>
          </p:nvPr>
        </p:nvSpPr>
        <p:spPr>
          <a:xfrm>
            <a:off x="500400" y="1112375"/>
            <a:ext cx="3767700" cy="572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Clr>
                <a:srgbClr val="4285F3"/>
              </a:buClr>
              <a:buSzPts val="2400"/>
              <a:buNone/>
              <a:defRPr sz="2400">
                <a:solidFill>
                  <a:srgbClr val="4285F3"/>
                </a:solidFill>
              </a:defRPr>
            </a:lvl2pPr>
            <a:lvl3pPr lvl="2" rtl="0">
              <a:spcBef>
                <a:spcPts val="0"/>
              </a:spcBef>
              <a:spcAft>
                <a:spcPts val="0"/>
              </a:spcAft>
              <a:buClr>
                <a:srgbClr val="4285F3"/>
              </a:buClr>
              <a:buSzPts val="2400"/>
              <a:buNone/>
              <a:defRPr sz="2400">
                <a:solidFill>
                  <a:srgbClr val="4285F3"/>
                </a:solidFill>
              </a:defRPr>
            </a:lvl3pPr>
            <a:lvl4pPr lvl="3" rtl="0">
              <a:spcBef>
                <a:spcPts val="0"/>
              </a:spcBef>
              <a:spcAft>
                <a:spcPts val="0"/>
              </a:spcAft>
              <a:buClr>
                <a:srgbClr val="4285F3"/>
              </a:buClr>
              <a:buSzPts val="2400"/>
              <a:buNone/>
              <a:defRPr sz="2400">
                <a:solidFill>
                  <a:srgbClr val="4285F3"/>
                </a:solidFill>
              </a:defRPr>
            </a:lvl4pPr>
            <a:lvl5pPr lvl="4" rtl="0">
              <a:spcBef>
                <a:spcPts val="0"/>
              </a:spcBef>
              <a:spcAft>
                <a:spcPts val="0"/>
              </a:spcAft>
              <a:buClr>
                <a:srgbClr val="4285F3"/>
              </a:buClr>
              <a:buSzPts val="2400"/>
              <a:buNone/>
              <a:defRPr sz="2400">
                <a:solidFill>
                  <a:srgbClr val="4285F3"/>
                </a:solidFill>
              </a:defRPr>
            </a:lvl5pPr>
            <a:lvl6pPr lvl="5" rtl="0">
              <a:spcBef>
                <a:spcPts val="0"/>
              </a:spcBef>
              <a:spcAft>
                <a:spcPts val="0"/>
              </a:spcAft>
              <a:buClr>
                <a:srgbClr val="4285F3"/>
              </a:buClr>
              <a:buSzPts val="2400"/>
              <a:buNone/>
              <a:defRPr sz="2400">
                <a:solidFill>
                  <a:srgbClr val="4285F3"/>
                </a:solidFill>
              </a:defRPr>
            </a:lvl6pPr>
            <a:lvl7pPr lvl="6" rtl="0">
              <a:spcBef>
                <a:spcPts val="0"/>
              </a:spcBef>
              <a:spcAft>
                <a:spcPts val="0"/>
              </a:spcAft>
              <a:buClr>
                <a:srgbClr val="4285F3"/>
              </a:buClr>
              <a:buSzPts val="2400"/>
              <a:buNone/>
              <a:defRPr sz="2400">
                <a:solidFill>
                  <a:srgbClr val="4285F3"/>
                </a:solidFill>
              </a:defRPr>
            </a:lvl7pPr>
            <a:lvl8pPr lvl="7" rtl="0">
              <a:spcBef>
                <a:spcPts val="0"/>
              </a:spcBef>
              <a:spcAft>
                <a:spcPts val="0"/>
              </a:spcAft>
              <a:buClr>
                <a:srgbClr val="4285F3"/>
              </a:buClr>
              <a:buSzPts val="2400"/>
              <a:buNone/>
              <a:defRPr sz="2400">
                <a:solidFill>
                  <a:srgbClr val="4285F3"/>
                </a:solidFill>
              </a:defRPr>
            </a:lvl8pPr>
            <a:lvl9pPr lvl="8" rtl="0">
              <a:spcBef>
                <a:spcPts val="0"/>
              </a:spcBef>
              <a:spcAft>
                <a:spcPts val="0"/>
              </a:spcAft>
              <a:buClr>
                <a:srgbClr val="4285F3"/>
              </a:buClr>
              <a:buSzPts val="2400"/>
              <a:buNone/>
              <a:defRPr sz="2400">
                <a:solidFill>
                  <a:srgbClr val="4285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Branded Typeface">
  <p:cSld name="SECTION_HEADER_1">
    <p:spTree>
      <p:nvGrpSpPr>
        <p:cNvPr id="51" name="Shape 51"/>
        <p:cNvGrpSpPr/>
        <p:nvPr/>
      </p:nvGrpSpPr>
      <p:grpSpPr>
        <a:xfrm>
          <a:off x="0" y="0"/>
          <a:ext cx="0" cy="0"/>
          <a:chOff x="0" y="0"/>
          <a:chExt cx="0" cy="0"/>
        </a:xfrm>
      </p:grpSpPr>
      <p:sp>
        <p:nvSpPr>
          <p:cNvPr id="52" name="Google Shape;52;p6"/>
          <p:cNvSpPr txBox="1"/>
          <p:nvPr>
            <p:ph type="title"/>
          </p:nvPr>
        </p:nvSpPr>
        <p:spPr>
          <a:xfrm>
            <a:off x="612450" y="2150850"/>
            <a:ext cx="7920000" cy="841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3" name="Google Shape;53;p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1" type="tx">
  <p:cSld name="TITLE_AND_BODY">
    <p:spTree>
      <p:nvGrpSpPr>
        <p:cNvPr id="55" name="Shape 55"/>
        <p:cNvGrpSpPr/>
        <p:nvPr/>
      </p:nvGrpSpPr>
      <p:grpSpPr>
        <a:xfrm>
          <a:off x="0" y="0"/>
          <a:ext cx="0" cy="0"/>
          <a:chOff x="0" y="0"/>
          <a:chExt cx="0" cy="0"/>
        </a:xfrm>
      </p:grpSpPr>
      <p:sp>
        <p:nvSpPr>
          <p:cNvPr id="56" name="Google Shape;56;p7"/>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 name="Google Shape;57;p7"/>
          <p:cNvSpPr txBox="1"/>
          <p:nvPr>
            <p:ph idx="1" type="body"/>
          </p:nvPr>
        </p:nvSpPr>
        <p:spPr>
          <a:xfrm>
            <a:off x="500400" y="1598540"/>
            <a:ext cx="68109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58" name="Google Shape;58;p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2">
  <p:cSld name="TITLE_AND_BODY_2">
    <p:spTree>
      <p:nvGrpSpPr>
        <p:cNvPr id="60" name="Shape 60"/>
        <p:cNvGrpSpPr/>
        <p:nvPr/>
      </p:nvGrpSpPr>
      <p:grpSpPr>
        <a:xfrm>
          <a:off x="0" y="0"/>
          <a:ext cx="0" cy="0"/>
          <a:chOff x="0" y="0"/>
          <a:chExt cx="0" cy="0"/>
        </a:xfrm>
      </p:grpSpPr>
      <p:sp>
        <p:nvSpPr>
          <p:cNvPr id="61" name="Google Shape;61;p8"/>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8"/>
          <p:cNvSpPr txBox="1"/>
          <p:nvPr>
            <p:ph idx="1" type="body"/>
          </p:nvPr>
        </p:nvSpPr>
        <p:spPr>
          <a:xfrm>
            <a:off x="500400" y="1596964"/>
            <a:ext cx="36537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63" name="Google Shape;63;p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2 + Body2">
  <p:cSld name="TITLE_AND_BODY_1_1">
    <p:bg>
      <p:bgPr>
        <a:solidFill>
          <a:srgbClr val="4285F3"/>
        </a:solidFill>
      </p:bgPr>
    </p:bg>
    <p:spTree>
      <p:nvGrpSpPr>
        <p:cNvPr id="65" name="Shape 65"/>
        <p:cNvGrpSpPr/>
        <p:nvPr/>
      </p:nvGrpSpPr>
      <p:grpSpPr>
        <a:xfrm>
          <a:off x="0" y="0"/>
          <a:ext cx="0" cy="0"/>
          <a:chOff x="0" y="0"/>
          <a:chExt cx="0" cy="0"/>
        </a:xfrm>
      </p:grpSpPr>
      <p:sp>
        <p:nvSpPr>
          <p:cNvPr id="66" name="Google Shape;66;p9"/>
          <p:cNvSpPr txBox="1"/>
          <p:nvPr>
            <p:ph type="title"/>
          </p:nvPr>
        </p:nvSpPr>
        <p:spPr>
          <a:xfrm>
            <a:off x="604900" y="437650"/>
            <a:ext cx="7923600" cy="36444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67" name="Google Shape;67;p9"/>
          <p:cNvSpPr txBox="1"/>
          <p:nvPr>
            <p:ph idx="2" type="title"/>
          </p:nvPr>
        </p:nvSpPr>
        <p:spPr>
          <a:xfrm>
            <a:off x="604900" y="3836725"/>
            <a:ext cx="7923600" cy="82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1500"/>
              <a:buNone/>
              <a:defRPr sz="1500">
                <a:solidFill>
                  <a:schemeClr val="lt1"/>
                </a:solidFill>
              </a:defRPr>
            </a:lvl1pPr>
            <a:lvl2pPr lvl="1" rtl="0" algn="ctr">
              <a:spcBef>
                <a:spcPts val="0"/>
              </a:spcBef>
              <a:spcAft>
                <a:spcPts val="0"/>
              </a:spcAft>
              <a:buClr>
                <a:srgbClr val="4285F3"/>
              </a:buClr>
              <a:buSzPts val="1500"/>
              <a:buNone/>
              <a:defRPr sz="1500">
                <a:solidFill>
                  <a:srgbClr val="4285F3"/>
                </a:solidFill>
              </a:defRPr>
            </a:lvl2pPr>
            <a:lvl3pPr lvl="2" rtl="0" algn="ctr">
              <a:spcBef>
                <a:spcPts val="0"/>
              </a:spcBef>
              <a:spcAft>
                <a:spcPts val="0"/>
              </a:spcAft>
              <a:buClr>
                <a:srgbClr val="4285F3"/>
              </a:buClr>
              <a:buSzPts val="1500"/>
              <a:buNone/>
              <a:defRPr sz="1500">
                <a:solidFill>
                  <a:srgbClr val="4285F3"/>
                </a:solidFill>
              </a:defRPr>
            </a:lvl3pPr>
            <a:lvl4pPr lvl="3" rtl="0" algn="ctr">
              <a:spcBef>
                <a:spcPts val="0"/>
              </a:spcBef>
              <a:spcAft>
                <a:spcPts val="0"/>
              </a:spcAft>
              <a:buClr>
                <a:srgbClr val="4285F3"/>
              </a:buClr>
              <a:buSzPts val="1500"/>
              <a:buNone/>
              <a:defRPr sz="1500">
                <a:solidFill>
                  <a:srgbClr val="4285F3"/>
                </a:solidFill>
              </a:defRPr>
            </a:lvl4pPr>
            <a:lvl5pPr lvl="4" rtl="0" algn="ctr">
              <a:spcBef>
                <a:spcPts val="0"/>
              </a:spcBef>
              <a:spcAft>
                <a:spcPts val="0"/>
              </a:spcAft>
              <a:buClr>
                <a:srgbClr val="4285F3"/>
              </a:buClr>
              <a:buSzPts val="1500"/>
              <a:buNone/>
              <a:defRPr sz="1500">
                <a:solidFill>
                  <a:srgbClr val="4285F3"/>
                </a:solidFill>
              </a:defRPr>
            </a:lvl5pPr>
            <a:lvl6pPr lvl="5" rtl="0" algn="ctr">
              <a:spcBef>
                <a:spcPts val="0"/>
              </a:spcBef>
              <a:spcAft>
                <a:spcPts val="0"/>
              </a:spcAft>
              <a:buClr>
                <a:srgbClr val="4285F3"/>
              </a:buClr>
              <a:buSzPts val="1500"/>
              <a:buNone/>
              <a:defRPr sz="1500">
                <a:solidFill>
                  <a:srgbClr val="4285F3"/>
                </a:solidFill>
              </a:defRPr>
            </a:lvl6pPr>
            <a:lvl7pPr lvl="6" rtl="0" algn="ctr">
              <a:spcBef>
                <a:spcPts val="0"/>
              </a:spcBef>
              <a:spcAft>
                <a:spcPts val="0"/>
              </a:spcAft>
              <a:buClr>
                <a:srgbClr val="4285F3"/>
              </a:buClr>
              <a:buSzPts val="1500"/>
              <a:buNone/>
              <a:defRPr sz="1500">
                <a:solidFill>
                  <a:srgbClr val="4285F3"/>
                </a:solidFill>
              </a:defRPr>
            </a:lvl7pPr>
            <a:lvl8pPr lvl="7" rtl="0" algn="ctr">
              <a:spcBef>
                <a:spcPts val="0"/>
              </a:spcBef>
              <a:spcAft>
                <a:spcPts val="0"/>
              </a:spcAft>
              <a:buClr>
                <a:srgbClr val="4285F3"/>
              </a:buClr>
              <a:buSzPts val="1500"/>
              <a:buNone/>
              <a:defRPr sz="1500">
                <a:solidFill>
                  <a:srgbClr val="4285F3"/>
                </a:solidFill>
              </a:defRPr>
            </a:lvl8pPr>
            <a:lvl9pPr lvl="8" rtl="0" algn="ctr">
              <a:spcBef>
                <a:spcPts val="0"/>
              </a:spcBef>
              <a:spcAft>
                <a:spcPts val="0"/>
              </a:spcAft>
              <a:buClr>
                <a:srgbClr val="4285F3"/>
              </a:buClr>
              <a:buSzPts val="1500"/>
              <a:buNone/>
              <a:defRPr sz="1500">
                <a:solidFill>
                  <a:srgbClr val="4285F3"/>
                </a:solidFill>
              </a:defRPr>
            </a:lvl9pPr>
          </a:lstStyle>
          <a:p/>
        </p:txBody>
      </p:sp>
      <p:sp>
        <p:nvSpPr>
          <p:cNvPr id="68" name="Google Shape;68;p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p:cSld name="TITLE_AND_BODY_1_1_1">
    <p:bg>
      <p:bgPr>
        <a:solidFill>
          <a:srgbClr val="292D33"/>
        </a:soli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500400" y="2090650"/>
            <a:ext cx="59694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rgbClr val="4285F3"/>
              </a:buClr>
              <a:buSzPts val="3000"/>
              <a:buNone/>
              <a:defRPr sz="3000">
                <a:solidFill>
                  <a:srgbClr val="4285F3"/>
                </a:solidFill>
              </a:defRPr>
            </a:lvl2pPr>
            <a:lvl3pPr lvl="2" rtl="0">
              <a:spcBef>
                <a:spcPts val="0"/>
              </a:spcBef>
              <a:spcAft>
                <a:spcPts val="0"/>
              </a:spcAft>
              <a:buClr>
                <a:srgbClr val="4285F3"/>
              </a:buClr>
              <a:buSzPts val="3000"/>
              <a:buNone/>
              <a:defRPr sz="3000">
                <a:solidFill>
                  <a:srgbClr val="4285F3"/>
                </a:solidFill>
              </a:defRPr>
            </a:lvl3pPr>
            <a:lvl4pPr lvl="3" rtl="0">
              <a:spcBef>
                <a:spcPts val="0"/>
              </a:spcBef>
              <a:spcAft>
                <a:spcPts val="0"/>
              </a:spcAft>
              <a:buClr>
                <a:srgbClr val="4285F3"/>
              </a:buClr>
              <a:buSzPts val="3000"/>
              <a:buNone/>
              <a:defRPr sz="3000">
                <a:solidFill>
                  <a:srgbClr val="4285F3"/>
                </a:solidFill>
              </a:defRPr>
            </a:lvl4pPr>
            <a:lvl5pPr lvl="4" rtl="0">
              <a:spcBef>
                <a:spcPts val="0"/>
              </a:spcBef>
              <a:spcAft>
                <a:spcPts val="0"/>
              </a:spcAft>
              <a:buClr>
                <a:srgbClr val="4285F3"/>
              </a:buClr>
              <a:buSzPts val="3000"/>
              <a:buNone/>
              <a:defRPr sz="3000">
                <a:solidFill>
                  <a:srgbClr val="4285F3"/>
                </a:solidFill>
              </a:defRPr>
            </a:lvl5pPr>
            <a:lvl6pPr lvl="5" rtl="0">
              <a:spcBef>
                <a:spcPts val="0"/>
              </a:spcBef>
              <a:spcAft>
                <a:spcPts val="0"/>
              </a:spcAft>
              <a:buClr>
                <a:srgbClr val="4285F3"/>
              </a:buClr>
              <a:buSzPts val="3000"/>
              <a:buNone/>
              <a:defRPr sz="3000">
                <a:solidFill>
                  <a:srgbClr val="4285F3"/>
                </a:solidFill>
              </a:defRPr>
            </a:lvl6pPr>
            <a:lvl7pPr lvl="6" rtl="0">
              <a:spcBef>
                <a:spcPts val="0"/>
              </a:spcBef>
              <a:spcAft>
                <a:spcPts val="0"/>
              </a:spcAft>
              <a:buClr>
                <a:srgbClr val="4285F3"/>
              </a:buClr>
              <a:buSzPts val="3000"/>
              <a:buNone/>
              <a:defRPr sz="3000">
                <a:solidFill>
                  <a:srgbClr val="4285F3"/>
                </a:solidFill>
              </a:defRPr>
            </a:lvl7pPr>
            <a:lvl8pPr lvl="7" rtl="0">
              <a:spcBef>
                <a:spcPts val="0"/>
              </a:spcBef>
              <a:spcAft>
                <a:spcPts val="0"/>
              </a:spcAft>
              <a:buClr>
                <a:srgbClr val="4285F3"/>
              </a:buClr>
              <a:buSzPts val="3000"/>
              <a:buNone/>
              <a:defRPr sz="3000">
                <a:solidFill>
                  <a:srgbClr val="4285F3"/>
                </a:solidFill>
              </a:defRPr>
            </a:lvl8pPr>
            <a:lvl9pPr lvl="8" rtl="0">
              <a:spcBef>
                <a:spcPts val="0"/>
              </a:spcBef>
              <a:spcAft>
                <a:spcPts val="0"/>
              </a:spcAft>
              <a:buClr>
                <a:srgbClr val="4285F3"/>
              </a:buClr>
              <a:buSzPts val="3000"/>
              <a:buNone/>
              <a:defRPr sz="3000">
                <a:solidFill>
                  <a:srgbClr val="4285F3"/>
                </a:solidFill>
              </a:defRPr>
            </a:lvl9pPr>
          </a:lstStyle>
          <a:p/>
        </p:txBody>
      </p:sp>
      <p:sp>
        <p:nvSpPr>
          <p:cNvPr id="72" name="Google Shape;72;p10"/>
          <p:cNvSpPr txBox="1"/>
          <p:nvPr>
            <p:ph idx="2" type="title"/>
          </p:nvPr>
        </p:nvSpPr>
        <p:spPr>
          <a:xfrm>
            <a:off x="500400" y="2614650"/>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3" name="Google Shape;73;p10"/>
          <p:cNvSpPr txBox="1"/>
          <p:nvPr>
            <p:ph idx="3" type="title"/>
          </p:nvPr>
        </p:nvSpPr>
        <p:spPr>
          <a:xfrm>
            <a:off x="500400" y="482593"/>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4" name="Google Shape;74;p1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0"/>
          <p:cNvSpPr txBox="1"/>
          <p:nvPr>
            <p:ph idx="4"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theme" Target="../theme/theme3.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030425" y="4587025"/>
            <a:ext cx="582000" cy="393600"/>
          </a:xfrm>
          <a:prstGeom prst="rect">
            <a:avLst/>
          </a:prstGeom>
          <a:noFill/>
          <a:ln>
            <a:noFill/>
          </a:ln>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2" type="sldNum"/>
          </p:nvPr>
        </p:nvSpPr>
        <p:spPr>
          <a:xfrm>
            <a:off x="537675" y="4587025"/>
            <a:ext cx="2640600" cy="393600"/>
          </a:xfrm>
          <a:prstGeom prst="rect">
            <a:avLst/>
          </a:prstGeom>
          <a:noFill/>
          <a:ln>
            <a:noFill/>
          </a:ln>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8" name="Google Shape;8;p1"/>
          <p:cNvSpPr txBox="1"/>
          <p:nvPr>
            <p:ph type="title"/>
          </p:nvPr>
        </p:nvSpPr>
        <p:spPr>
          <a:xfrm>
            <a:off x="503375" y="436600"/>
            <a:ext cx="8328900" cy="572700"/>
          </a:xfrm>
          <a:prstGeom prst="rect">
            <a:avLst/>
          </a:prstGeom>
          <a:noFill/>
          <a:ln>
            <a:noFill/>
          </a:ln>
        </p:spPr>
        <p:txBody>
          <a:bodyPr anchorCtr="0" anchor="t" bIns="91425" lIns="91425" spcFirstLastPara="1" rIns="91425" wrap="square" tIns="91425"/>
          <a:lstStyle>
            <a:lvl1pPr lvl="0" rtl="0">
              <a:lnSpc>
                <a:spcPct val="120000"/>
              </a:lnSpc>
              <a:spcBef>
                <a:spcPts val="0"/>
              </a:spcBef>
              <a:spcAft>
                <a:spcPts val="0"/>
              </a:spcAft>
              <a:buClr>
                <a:srgbClr val="202124"/>
              </a:buClr>
              <a:buSzPts val="2400"/>
              <a:buFont typeface="Google Sans"/>
              <a:buNone/>
              <a:defRPr sz="2400">
                <a:solidFill>
                  <a:srgbClr val="202124"/>
                </a:solidFill>
                <a:latin typeface="Google Sans"/>
                <a:ea typeface="Google Sans"/>
                <a:cs typeface="Google Sans"/>
                <a:sym typeface="Google Sans"/>
              </a:defRPr>
            </a:lvl1pPr>
            <a:lvl2pPr lvl="1"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2pPr>
            <a:lvl3pPr lvl="2"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3pPr>
            <a:lvl4pPr lvl="3"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4pPr>
            <a:lvl5pPr lvl="4"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5pPr>
            <a:lvl6pPr lvl="5"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6pPr>
            <a:lvl7pPr lvl="6"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7pPr>
            <a:lvl8pPr lvl="7"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8pPr>
            <a:lvl9pPr lvl="8"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9pPr>
          </a:lstStyle>
          <a:p/>
        </p:txBody>
      </p:sp>
      <p:sp>
        <p:nvSpPr>
          <p:cNvPr id="9" name="Google Shape;9;p1"/>
          <p:cNvSpPr txBox="1"/>
          <p:nvPr>
            <p:ph idx="1" type="body"/>
          </p:nvPr>
        </p:nvSpPr>
        <p:spPr>
          <a:xfrm>
            <a:off x="503375" y="1152475"/>
            <a:ext cx="8328900" cy="3416400"/>
          </a:xfrm>
          <a:prstGeom prst="rect">
            <a:avLst/>
          </a:prstGeom>
          <a:noFill/>
          <a:ln>
            <a:noFill/>
          </a:ln>
        </p:spPr>
        <p:txBody>
          <a:bodyPr anchorCtr="0" anchor="t" bIns="91425" lIns="91425" spcFirstLastPara="1" rIns="91425" wrap="square" tIns="91425"/>
          <a:lstStyle>
            <a:lvl1pPr indent="-342900" lvl="0" marL="457200" rtl="0">
              <a:lnSpc>
                <a:spcPct val="120000"/>
              </a:lnSpc>
              <a:spcBef>
                <a:spcPts val="0"/>
              </a:spcBef>
              <a:spcAft>
                <a:spcPts val="0"/>
              </a:spcAft>
              <a:buClr>
                <a:srgbClr val="9AA0A6"/>
              </a:buClr>
              <a:buSzPts val="1800"/>
              <a:buFont typeface="Google Sans"/>
              <a:buChar char="●"/>
              <a:defRPr sz="1800">
                <a:solidFill>
                  <a:srgbClr val="9AA0A6"/>
                </a:solidFill>
                <a:latin typeface="Google Sans"/>
                <a:ea typeface="Google Sans"/>
                <a:cs typeface="Google Sans"/>
                <a:sym typeface="Google Sans"/>
              </a:defRPr>
            </a:lvl1pPr>
            <a:lvl2pPr indent="-317500" lvl="1" marL="914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2pPr>
            <a:lvl3pPr indent="-317500" lvl="2" marL="1371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3pPr>
            <a:lvl4pPr indent="-317500" lvl="3" marL="18288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4pPr>
            <a:lvl5pPr indent="-317500" lvl="4" marL="22860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5pPr>
            <a:lvl6pPr indent="-317500" lvl="5" marL="27432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6pPr>
            <a:lvl7pPr indent="-317500" lvl="6" marL="3200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7pPr>
            <a:lvl8pPr indent="-317500" lvl="7" marL="3657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8pPr>
            <a:lvl9pPr indent="-317500" lvl="8" marL="4114800" rtl="0">
              <a:lnSpc>
                <a:spcPct val="120000"/>
              </a:lnSpc>
              <a:spcBef>
                <a:spcPts val="1600"/>
              </a:spcBef>
              <a:spcAft>
                <a:spcPts val="1600"/>
              </a:spcAft>
              <a:buClr>
                <a:srgbClr val="9AA0A6"/>
              </a:buClr>
              <a:buSzPts val="1400"/>
              <a:buFont typeface="Google Sans"/>
              <a:buChar char="■"/>
              <a:defRPr>
                <a:solidFill>
                  <a:srgbClr val="9AA0A6"/>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6" name="Shape 136"/>
        <p:cNvGrpSpPr/>
        <p:nvPr/>
      </p:nvGrpSpPr>
      <p:grpSpPr>
        <a:xfrm>
          <a:off x="0" y="0"/>
          <a:ext cx="0" cy="0"/>
          <a:chOff x="0" y="0"/>
          <a:chExt cx="0" cy="0"/>
        </a:xfrm>
      </p:grpSpPr>
      <p:sp>
        <p:nvSpPr>
          <p:cNvPr id="137" name="Google Shape;137;p18"/>
          <p:cNvSpPr txBox="1"/>
          <p:nvPr>
            <p:ph idx="12" type="sldNum"/>
          </p:nvPr>
        </p:nvSpPr>
        <p:spPr>
          <a:xfrm>
            <a:off x="8030425" y="4587025"/>
            <a:ext cx="582000" cy="393600"/>
          </a:xfrm>
          <a:prstGeom prst="rect">
            <a:avLst/>
          </a:prstGeom>
          <a:noFill/>
          <a:ln>
            <a:noFill/>
          </a:ln>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8"/>
          <p:cNvSpPr txBox="1"/>
          <p:nvPr>
            <p:ph idx="2" type="sldNum"/>
          </p:nvPr>
        </p:nvSpPr>
        <p:spPr>
          <a:xfrm>
            <a:off x="537675" y="4587025"/>
            <a:ext cx="2640600" cy="393600"/>
          </a:xfrm>
          <a:prstGeom prst="rect">
            <a:avLst/>
          </a:prstGeom>
          <a:noFill/>
          <a:ln>
            <a:noFill/>
          </a:ln>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grpSp>
        <p:nvGrpSpPr>
          <p:cNvPr id="139" name="Google Shape;139;p18"/>
          <p:cNvGrpSpPr/>
          <p:nvPr/>
        </p:nvGrpSpPr>
        <p:grpSpPr>
          <a:xfrm>
            <a:off x="0" y="-19050"/>
            <a:ext cx="9144000" cy="5181600"/>
            <a:chOff x="0" y="0"/>
            <a:chExt cx="9144000" cy="5181600"/>
          </a:xfrm>
        </p:grpSpPr>
        <p:cxnSp>
          <p:nvCxnSpPr>
            <p:cNvPr id="140" name="Google Shape;140;p18"/>
            <p:cNvCxnSpPr/>
            <p:nvPr/>
          </p:nvCxnSpPr>
          <p:spPr>
            <a:xfrm>
              <a:off x="6096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1" name="Google Shape;141;p18"/>
            <p:cNvCxnSpPr/>
            <p:nvPr/>
          </p:nvCxnSpPr>
          <p:spPr>
            <a:xfrm>
              <a:off x="12192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2" name="Google Shape;142;p18"/>
            <p:cNvCxnSpPr/>
            <p:nvPr/>
          </p:nvCxnSpPr>
          <p:spPr>
            <a:xfrm>
              <a:off x="18288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3" name="Google Shape;143;p18"/>
            <p:cNvCxnSpPr/>
            <p:nvPr/>
          </p:nvCxnSpPr>
          <p:spPr>
            <a:xfrm>
              <a:off x="24384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4" name="Google Shape;144;p18"/>
            <p:cNvCxnSpPr/>
            <p:nvPr/>
          </p:nvCxnSpPr>
          <p:spPr>
            <a:xfrm>
              <a:off x="30480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5" name="Google Shape;145;p18"/>
            <p:cNvCxnSpPr/>
            <p:nvPr/>
          </p:nvCxnSpPr>
          <p:spPr>
            <a:xfrm>
              <a:off x="36576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6" name="Google Shape;146;p18"/>
            <p:cNvCxnSpPr/>
            <p:nvPr/>
          </p:nvCxnSpPr>
          <p:spPr>
            <a:xfrm>
              <a:off x="42672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7" name="Google Shape;147;p18"/>
            <p:cNvCxnSpPr/>
            <p:nvPr/>
          </p:nvCxnSpPr>
          <p:spPr>
            <a:xfrm>
              <a:off x="91440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8" name="Google Shape;148;p18"/>
            <p:cNvCxnSpPr/>
            <p:nvPr/>
          </p:nvCxnSpPr>
          <p:spPr>
            <a:xfrm>
              <a:off x="48768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49" name="Google Shape;149;p18"/>
            <p:cNvCxnSpPr/>
            <p:nvPr/>
          </p:nvCxnSpPr>
          <p:spPr>
            <a:xfrm>
              <a:off x="54864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0" name="Google Shape;150;p18"/>
            <p:cNvCxnSpPr/>
            <p:nvPr/>
          </p:nvCxnSpPr>
          <p:spPr>
            <a:xfrm>
              <a:off x="60960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1" name="Google Shape;151;p18"/>
            <p:cNvCxnSpPr/>
            <p:nvPr/>
          </p:nvCxnSpPr>
          <p:spPr>
            <a:xfrm>
              <a:off x="67056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2" name="Google Shape;152;p18"/>
            <p:cNvCxnSpPr/>
            <p:nvPr/>
          </p:nvCxnSpPr>
          <p:spPr>
            <a:xfrm>
              <a:off x="73152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3" name="Google Shape;153;p18"/>
            <p:cNvCxnSpPr/>
            <p:nvPr/>
          </p:nvCxnSpPr>
          <p:spPr>
            <a:xfrm>
              <a:off x="79248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4" name="Google Shape;154;p18"/>
            <p:cNvCxnSpPr/>
            <p:nvPr/>
          </p:nvCxnSpPr>
          <p:spPr>
            <a:xfrm>
              <a:off x="8534400" y="0"/>
              <a:ext cx="0" cy="5181600"/>
            </a:xfrm>
            <a:prstGeom prst="straightConnector1">
              <a:avLst/>
            </a:prstGeom>
            <a:noFill/>
            <a:ln cap="flat" cmpd="sng" w="9525">
              <a:solidFill>
                <a:srgbClr val="CFE2F3"/>
              </a:solidFill>
              <a:prstDash val="dot"/>
              <a:round/>
              <a:headEnd len="med" w="med" type="none"/>
              <a:tailEnd len="med" w="med" type="none"/>
            </a:ln>
          </p:spPr>
        </p:cxnSp>
        <p:cxnSp>
          <p:nvCxnSpPr>
            <p:cNvPr id="155" name="Google Shape;155;p18"/>
            <p:cNvCxnSpPr/>
            <p:nvPr/>
          </p:nvCxnSpPr>
          <p:spPr>
            <a:xfrm>
              <a:off x="4572000" y="-45720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56" name="Google Shape;156;p18"/>
            <p:cNvCxnSpPr/>
            <p:nvPr/>
          </p:nvCxnSpPr>
          <p:spPr>
            <a:xfrm>
              <a:off x="4572000" y="-39624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57" name="Google Shape;157;p18"/>
            <p:cNvCxnSpPr/>
            <p:nvPr/>
          </p:nvCxnSpPr>
          <p:spPr>
            <a:xfrm>
              <a:off x="4572000" y="-33528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58" name="Google Shape;158;p18"/>
            <p:cNvCxnSpPr/>
            <p:nvPr/>
          </p:nvCxnSpPr>
          <p:spPr>
            <a:xfrm>
              <a:off x="4572000" y="-27432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59" name="Google Shape;159;p18"/>
            <p:cNvCxnSpPr/>
            <p:nvPr/>
          </p:nvCxnSpPr>
          <p:spPr>
            <a:xfrm>
              <a:off x="4572000" y="-21336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60" name="Google Shape;160;p18"/>
            <p:cNvCxnSpPr/>
            <p:nvPr/>
          </p:nvCxnSpPr>
          <p:spPr>
            <a:xfrm>
              <a:off x="4572000" y="-15240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61" name="Google Shape;161;p18"/>
            <p:cNvCxnSpPr/>
            <p:nvPr/>
          </p:nvCxnSpPr>
          <p:spPr>
            <a:xfrm>
              <a:off x="4572000" y="-9144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62" name="Google Shape;162;p18"/>
            <p:cNvCxnSpPr/>
            <p:nvPr/>
          </p:nvCxnSpPr>
          <p:spPr>
            <a:xfrm>
              <a:off x="4572000" y="-304800"/>
              <a:ext cx="0" cy="9144000"/>
            </a:xfrm>
            <a:prstGeom prst="straightConnector1">
              <a:avLst/>
            </a:prstGeom>
            <a:noFill/>
            <a:ln cap="flat" cmpd="sng" w="9525">
              <a:solidFill>
                <a:srgbClr val="CFE2F3"/>
              </a:solidFill>
              <a:prstDash val="dot"/>
              <a:round/>
              <a:headEnd len="med" w="med" type="none"/>
              <a:tailEnd len="med" w="med" type="none"/>
            </a:ln>
          </p:spPr>
        </p:cxnSp>
        <p:cxnSp>
          <p:nvCxnSpPr>
            <p:cNvPr id="163" name="Google Shape;163;p18"/>
            <p:cNvCxnSpPr/>
            <p:nvPr/>
          </p:nvCxnSpPr>
          <p:spPr>
            <a:xfrm>
              <a:off x="4572000" y="304800"/>
              <a:ext cx="0" cy="9144000"/>
            </a:xfrm>
            <a:prstGeom prst="straightConnector1">
              <a:avLst/>
            </a:prstGeom>
            <a:noFill/>
            <a:ln cap="flat" cmpd="sng" w="9525">
              <a:solidFill>
                <a:srgbClr val="CFE2F3"/>
              </a:solidFill>
              <a:prstDash val="dot"/>
              <a:round/>
              <a:headEnd len="med" w="med" type="none"/>
              <a:tailEnd len="med" w="med" type="none"/>
            </a:ln>
          </p:spPr>
        </p:cxnSp>
      </p:grpSp>
      <p:sp>
        <p:nvSpPr>
          <p:cNvPr id="164" name="Google Shape;164;p18"/>
          <p:cNvSpPr txBox="1"/>
          <p:nvPr>
            <p:ph type="title"/>
          </p:nvPr>
        </p:nvSpPr>
        <p:spPr>
          <a:xfrm>
            <a:off x="503375" y="436600"/>
            <a:ext cx="8328900" cy="572700"/>
          </a:xfrm>
          <a:prstGeom prst="rect">
            <a:avLst/>
          </a:prstGeom>
          <a:noFill/>
          <a:ln>
            <a:noFill/>
          </a:ln>
        </p:spPr>
        <p:txBody>
          <a:bodyPr anchorCtr="0" anchor="t" bIns="91425" lIns="91425" spcFirstLastPara="1" rIns="91425" wrap="square" tIns="91425"/>
          <a:lstStyle>
            <a:lvl1pPr lvl="0" rtl="0">
              <a:lnSpc>
                <a:spcPct val="120000"/>
              </a:lnSpc>
              <a:spcBef>
                <a:spcPts val="0"/>
              </a:spcBef>
              <a:spcAft>
                <a:spcPts val="0"/>
              </a:spcAft>
              <a:buClr>
                <a:srgbClr val="202124"/>
              </a:buClr>
              <a:buSzPts val="2400"/>
              <a:buFont typeface="Google Sans"/>
              <a:buNone/>
              <a:defRPr sz="2400">
                <a:solidFill>
                  <a:srgbClr val="202124"/>
                </a:solidFill>
                <a:latin typeface="Google Sans"/>
                <a:ea typeface="Google Sans"/>
                <a:cs typeface="Google Sans"/>
                <a:sym typeface="Google Sans"/>
              </a:defRPr>
            </a:lvl1pPr>
            <a:lvl2pPr lvl="1"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2pPr>
            <a:lvl3pPr lvl="2"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3pPr>
            <a:lvl4pPr lvl="3"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4pPr>
            <a:lvl5pPr lvl="4"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5pPr>
            <a:lvl6pPr lvl="5"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6pPr>
            <a:lvl7pPr lvl="6"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7pPr>
            <a:lvl8pPr lvl="7"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8pPr>
            <a:lvl9pPr lvl="8"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9pPr>
          </a:lstStyle>
          <a:p/>
        </p:txBody>
      </p:sp>
      <p:sp>
        <p:nvSpPr>
          <p:cNvPr id="165" name="Google Shape;165;p18"/>
          <p:cNvSpPr txBox="1"/>
          <p:nvPr>
            <p:ph idx="1" type="body"/>
          </p:nvPr>
        </p:nvSpPr>
        <p:spPr>
          <a:xfrm>
            <a:off x="503375" y="1152475"/>
            <a:ext cx="8328900" cy="3416400"/>
          </a:xfrm>
          <a:prstGeom prst="rect">
            <a:avLst/>
          </a:prstGeom>
          <a:noFill/>
          <a:ln>
            <a:noFill/>
          </a:ln>
        </p:spPr>
        <p:txBody>
          <a:bodyPr anchorCtr="0" anchor="t" bIns="91425" lIns="91425" spcFirstLastPara="1" rIns="91425" wrap="square" tIns="91425"/>
          <a:lstStyle>
            <a:lvl1pPr indent="-342900" lvl="0" marL="457200" rtl="0">
              <a:lnSpc>
                <a:spcPct val="120000"/>
              </a:lnSpc>
              <a:spcBef>
                <a:spcPts val="0"/>
              </a:spcBef>
              <a:spcAft>
                <a:spcPts val="0"/>
              </a:spcAft>
              <a:buClr>
                <a:srgbClr val="9AA0A6"/>
              </a:buClr>
              <a:buSzPts val="1800"/>
              <a:buFont typeface="Google Sans"/>
              <a:buChar char="●"/>
              <a:defRPr sz="1800">
                <a:solidFill>
                  <a:srgbClr val="9AA0A6"/>
                </a:solidFill>
                <a:latin typeface="Google Sans"/>
                <a:ea typeface="Google Sans"/>
                <a:cs typeface="Google Sans"/>
                <a:sym typeface="Google Sans"/>
              </a:defRPr>
            </a:lvl1pPr>
            <a:lvl2pPr indent="-317500" lvl="1" marL="914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2pPr>
            <a:lvl3pPr indent="-317500" lvl="2" marL="1371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3pPr>
            <a:lvl4pPr indent="-317500" lvl="3" marL="18288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4pPr>
            <a:lvl5pPr indent="-317500" lvl="4" marL="22860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5pPr>
            <a:lvl6pPr indent="-317500" lvl="5" marL="27432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6pPr>
            <a:lvl7pPr indent="-317500" lvl="6" marL="3200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7pPr>
            <a:lvl8pPr indent="-317500" lvl="7" marL="3657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8pPr>
            <a:lvl9pPr indent="-317500" lvl="8" marL="4114800" rtl="0">
              <a:lnSpc>
                <a:spcPct val="120000"/>
              </a:lnSpc>
              <a:spcBef>
                <a:spcPts val="1600"/>
              </a:spcBef>
              <a:spcAft>
                <a:spcPts val="1600"/>
              </a:spcAft>
              <a:buClr>
                <a:srgbClr val="9AA0A6"/>
              </a:buClr>
              <a:buSzPts val="1400"/>
              <a:buFont typeface="Google Sans"/>
              <a:buChar char="■"/>
              <a:defRPr>
                <a:solidFill>
                  <a:srgbClr val="9AA0A6"/>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14.jpg"/><Relationship Id="rId6" Type="http://schemas.openxmlformats.org/officeDocument/2006/relationships/image" Target="../media/image27.jpg"/><Relationship Id="rId7"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6.jpg"/><Relationship Id="rId6" Type="http://schemas.openxmlformats.org/officeDocument/2006/relationships/image" Target="../media/image5.png"/><Relationship Id="rId7" Type="http://schemas.openxmlformats.org/officeDocument/2006/relationships/hyperlink" Target="https://www.youtube.com/watch?v=yrnNmzSSn0w" TargetMode="External"/><Relationship Id="rId8" Type="http://schemas.openxmlformats.org/officeDocument/2006/relationships/hyperlink" Target="https://www.youtube.com/watch?v=yrnNmzSSn0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hyperlink" Target="https://drive.google.com/open?id=1t9DNaWFOdtdzk2pe7zHZ69IUZlxj45nUgVRs9wtPmA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s://drive.google.com/open?id=1Wjwl_GEBkMZMQIK1lGET4eDvZyIrDZPWXvn_FT_2r64" TargetMode="External"/><Relationship Id="rId5" Type="http://schemas.openxmlformats.org/officeDocument/2006/relationships/hyperlink" Target="https://drive.google.com/open?id=11W-cBXQdZyGB7v1JOKXQ5zpDJ_rt9Ucc7QQJkv8O_ro" TargetMode="External"/><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8.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jpg"/><Relationship Id="rId4" Type="http://schemas.openxmlformats.org/officeDocument/2006/relationships/image" Target="../media/image29.png"/><Relationship Id="rId9" Type="http://schemas.openxmlformats.org/officeDocument/2006/relationships/image" Target="../media/image13.jpg"/><Relationship Id="rId5" Type="http://schemas.openxmlformats.org/officeDocument/2006/relationships/image" Target="../media/image6.png"/><Relationship Id="rId6" Type="http://schemas.openxmlformats.org/officeDocument/2006/relationships/image" Target="../media/image14.jpg"/><Relationship Id="rId7" Type="http://schemas.openxmlformats.org/officeDocument/2006/relationships/image" Target="../media/image22.png"/><Relationship Id="rId8" Type="http://schemas.openxmlformats.org/officeDocument/2006/relationships/image" Target="../media/image7.jpg"/><Relationship Id="rId11" Type="http://schemas.openxmlformats.org/officeDocument/2006/relationships/image" Target="../media/image15.png"/><Relationship Id="rId10" Type="http://schemas.openxmlformats.org/officeDocument/2006/relationships/image" Target="../media/image9.jpg"/><Relationship Id="rId13" Type="http://schemas.openxmlformats.org/officeDocument/2006/relationships/image" Target="../media/image17.jpg"/><Relationship Id="rId1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9.jpg"/><Relationship Id="rId5" Type="http://schemas.openxmlformats.org/officeDocument/2006/relationships/image" Target="../media/image14.jpg"/><Relationship Id="rId6" Type="http://schemas.openxmlformats.org/officeDocument/2006/relationships/image" Target="../media/image22.png"/><Relationship Id="rId7" Type="http://schemas.openxmlformats.org/officeDocument/2006/relationships/image" Target="../media/image7.jpg"/><Relationship Id="rId8" Type="http://schemas.openxmlformats.org/officeDocument/2006/relationships/image" Target="../media/image13.jpg"/><Relationship Id="rId11" Type="http://schemas.openxmlformats.org/officeDocument/2006/relationships/image" Target="../media/image27.jpg"/><Relationship Id="rId10" Type="http://schemas.openxmlformats.org/officeDocument/2006/relationships/image" Target="../media/image15.png"/><Relationship Id="rId13" Type="http://schemas.openxmlformats.org/officeDocument/2006/relationships/image" Target="../media/image12.png"/><Relationship Id="rId1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ctrTitle"/>
          </p:nvPr>
        </p:nvSpPr>
        <p:spPr>
          <a:xfrm>
            <a:off x="1216050" y="2188432"/>
            <a:ext cx="67119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 Identify</a:t>
            </a:r>
            <a:r>
              <a:rPr lang="en"/>
              <a:t> a problem</a:t>
            </a:r>
            <a:endParaRPr/>
          </a:p>
        </p:txBody>
      </p:sp>
      <p:pic>
        <p:nvPicPr>
          <p:cNvPr id="361" name="Google Shape;361;p47"/>
          <p:cNvPicPr preferRelativeResize="0"/>
          <p:nvPr/>
        </p:nvPicPr>
        <p:blipFill>
          <a:blip r:embed="rId3">
            <a:alphaModFix/>
          </a:blip>
          <a:stretch>
            <a:fillRect/>
          </a:stretch>
        </p:blipFill>
        <p:spPr>
          <a:xfrm>
            <a:off x="3682099" y="756275"/>
            <a:ext cx="1790476" cy="1043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b="1436" l="0" r="0" t="2140"/>
          <a:stretch/>
        </p:blipFill>
        <p:spPr>
          <a:xfrm>
            <a:off x="1121113" y="1846450"/>
            <a:ext cx="1079701" cy="1079700"/>
          </a:xfrm>
          <a:prstGeom prst="rect">
            <a:avLst/>
          </a:prstGeom>
          <a:noFill/>
          <a:ln>
            <a:noFill/>
          </a:ln>
        </p:spPr>
      </p:pic>
      <p:sp>
        <p:nvSpPr>
          <p:cNvPr id="527" name="Google Shape;527;p56"/>
          <p:cNvSpPr/>
          <p:nvPr/>
        </p:nvSpPr>
        <p:spPr>
          <a:xfrm>
            <a:off x="1121091" y="184646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6"/>
          <p:cNvSpPr txBox="1"/>
          <p:nvPr>
            <p:ph type="title"/>
          </p:nvPr>
        </p:nvSpPr>
        <p:spPr>
          <a:xfrm>
            <a:off x="587075" y="975375"/>
            <a:ext cx="80244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all these have in common?</a:t>
            </a:r>
            <a:endParaRPr/>
          </a:p>
        </p:txBody>
      </p:sp>
      <p:sp>
        <p:nvSpPr>
          <p:cNvPr id="529" name="Google Shape;529;p5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30" name="Google Shape;530;p56"/>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
        <p:nvSpPr>
          <p:cNvPr id="531" name="Google Shape;531;p56"/>
          <p:cNvSpPr/>
          <p:nvPr/>
        </p:nvSpPr>
        <p:spPr>
          <a:xfrm>
            <a:off x="6994259" y="1846435"/>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56"/>
          <p:cNvPicPr preferRelativeResize="0"/>
          <p:nvPr/>
        </p:nvPicPr>
        <p:blipFill>
          <a:blip r:embed="rId4">
            <a:alphaModFix/>
          </a:blip>
          <a:stretch>
            <a:fillRect/>
          </a:stretch>
        </p:blipFill>
        <p:spPr>
          <a:xfrm>
            <a:off x="5675185" y="2098248"/>
            <a:ext cx="813034" cy="609775"/>
          </a:xfrm>
          <a:prstGeom prst="rect">
            <a:avLst/>
          </a:prstGeom>
          <a:noFill/>
          <a:ln>
            <a:noFill/>
          </a:ln>
        </p:spPr>
      </p:pic>
      <p:sp>
        <p:nvSpPr>
          <p:cNvPr id="533" name="Google Shape;533;p56"/>
          <p:cNvSpPr/>
          <p:nvPr/>
        </p:nvSpPr>
        <p:spPr>
          <a:xfrm>
            <a:off x="2590266" y="1846435"/>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6"/>
          <p:cNvSpPr/>
          <p:nvPr/>
        </p:nvSpPr>
        <p:spPr>
          <a:xfrm>
            <a:off x="4059431" y="1846435"/>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6"/>
          <p:cNvSpPr/>
          <p:nvPr/>
        </p:nvSpPr>
        <p:spPr>
          <a:xfrm>
            <a:off x="5526261" y="1846435"/>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56"/>
          <p:cNvPicPr preferRelativeResize="0"/>
          <p:nvPr/>
        </p:nvPicPr>
        <p:blipFill>
          <a:blip r:embed="rId5">
            <a:alphaModFix/>
          </a:blip>
          <a:stretch>
            <a:fillRect/>
          </a:stretch>
        </p:blipFill>
        <p:spPr>
          <a:xfrm>
            <a:off x="4156585" y="2081410"/>
            <a:ext cx="885392" cy="609776"/>
          </a:xfrm>
          <a:prstGeom prst="rect">
            <a:avLst/>
          </a:prstGeom>
          <a:noFill/>
          <a:ln>
            <a:noFill/>
          </a:ln>
        </p:spPr>
      </p:pic>
      <p:pic>
        <p:nvPicPr>
          <p:cNvPr id="537" name="Google Shape;537;p56"/>
          <p:cNvPicPr preferRelativeResize="0"/>
          <p:nvPr/>
        </p:nvPicPr>
        <p:blipFill rotWithShape="1">
          <a:blip r:embed="rId6">
            <a:alphaModFix/>
          </a:blip>
          <a:srcRect b="0" l="11650" r="11650" t="0"/>
          <a:stretch/>
        </p:blipFill>
        <p:spPr>
          <a:xfrm>
            <a:off x="2804938" y="1861374"/>
            <a:ext cx="650375" cy="1060073"/>
          </a:xfrm>
          <a:prstGeom prst="rect">
            <a:avLst/>
          </a:prstGeom>
          <a:noFill/>
          <a:ln>
            <a:noFill/>
          </a:ln>
        </p:spPr>
      </p:pic>
      <p:sp>
        <p:nvSpPr>
          <p:cNvPr id="538" name="Google Shape;538;p56"/>
          <p:cNvSpPr txBox="1"/>
          <p:nvPr/>
        </p:nvSpPr>
        <p:spPr>
          <a:xfrm>
            <a:off x="5323493" y="2928363"/>
            <a:ext cx="1484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Google Inc.</a:t>
            </a:r>
            <a:endParaRPr sz="900">
              <a:solidFill>
                <a:srgbClr val="202124"/>
              </a:solidFill>
              <a:latin typeface="Google Sans"/>
              <a:ea typeface="Google Sans"/>
              <a:cs typeface="Google Sans"/>
              <a:sym typeface="Google Sans"/>
            </a:endParaRPr>
          </a:p>
        </p:txBody>
      </p:sp>
      <p:sp>
        <p:nvSpPr>
          <p:cNvPr id="539" name="Google Shape;539;p56"/>
          <p:cNvSpPr txBox="1"/>
          <p:nvPr/>
        </p:nvSpPr>
        <p:spPr>
          <a:xfrm>
            <a:off x="3770231" y="2928363"/>
            <a:ext cx="16581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Wind-up radio</a:t>
            </a:r>
            <a:endParaRPr sz="900">
              <a:solidFill>
                <a:srgbClr val="202124"/>
              </a:solidFill>
              <a:latin typeface="Google Sans"/>
              <a:ea typeface="Google Sans"/>
              <a:cs typeface="Google Sans"/>
              <a:sym typeface="Google Sans"/>
            </a:endParaRPr>
          </a:p>
        </p:txBody>
      </p:sp>
      <p:sp>
        <p:nvSpPr>
          <p:cNvPr id="540" name="Google Shape;540;p56"/>
          <p:cNvSpPr txBox="1"/>
          <p:nvPr/>
        </p:nvSpPr>
        <p:spPr>
          <a:xfrm>
            <a:off x="6885032" y="2928363"/>
            <a:ext cx="13152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Laserphaco probe</a:t>
            </a:r>
            <a:endParaRPr sz="900">
              <a:solidFill>
                <a:srgbClr val="202124"/>
              </a:solidFill>
              <a:latin typeface="Google Sans"/>
              <a:ea typeface="Google Sans"/>
              <a:cs typeface="Google Sans"/>
              <a:sym typeface="Google Sans"/>
            </a:endParaRPr>
          </a:p>
        </p:txBody>
      </p:sp>
      <p:sp>
        <p:nvSpPr>
          <p:cNvPr id="541" name="Google Shape;541;p56"/>
          <p:cNvSpPr txBox="1"/>
          <p:nvPr/>
        </p:nvSpPr>
        <p:spPr>
          <a:xfrm>
            <a:off x="2410312" y="2928363"/>
            <a:ext cx="14370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Riveted jeans</a:t>
            </a:r>
            <a:endParaRPr sz="900">
              <a:solidFill>
                <a:srgbClr val="202124"/>
              </a:solidFill>
              <a:latin typeface="Google Sans"/>
              <a:ea typeface="Google Sans"/>
              <a:cs typeface="Google Sans"/>
              <a:sym typeface="Google Sans"/>
            </a:endParaRPr>
          </a:p>
        </p:txBody>
      </p:sp>
      <p:sp>
        <p:nvSpPr>
          <p:cNvPr id="542" name="Google Shape;542;p56"/>
          <p:cNvSpPr txBox="1"/>
          <p:nvPr/>
        </p:nvSpPr>
        <p:spPr>
          <a:xfrm>
            <a:off x="798607" y="2928363"/>
            <a:ext cx="17229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Hollow flashlight</a:t>
            </a:r>
            <a:endParaRPr sz="900">
              <a:solidFill>
                <a:srgbClr val="202124"/>
              </a:solidFill>
              <a:latin typeface="Google Sans"/>
              <a:ea typeface="Google Sans"/>
              <a:cs typeface="Google Sans"/>
              <a:sym typeface="Google Sans"/>
            </a:endParaRPr>
          </a:p>
        </p:txBody>
      </p:sp>
      <p:pic>
        <p:nvPicPr>
          <p:cNvPr id="543" name="Google Shape;543;p56"/>
          <p:cNvPicPr preferRelativeResize="0"/>
          <p:nvPr/>
        </p:nvPicPr>
        <p:blipFill>
          <a:blip r:embed="rId7">
            <a:alphaModFix/>
          </a:blip>
          <a:stretch>
            <a:fillRect/>
          </a:stretch>
        </p:blipFill>
        <p:spPr>
          <a:xfrm>
            <a:off x="6993086" y="1846424"/>
            <a:ext cx="1079701" cy="1079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7"/>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going on around you? </a:t>
            </a:r>
            <a:endParaRPr/>
          </a:p>
        </p:txBody>
      </p:sp>
      <p:sp>
        <p:nvSpPr>
          <p:cNvPr id="549" name="Google Shape;549;p57"/>
          <p:cNvSpPr txBox="1"/>
          <p:nvPr>
            <p:ph idx="1" type="body"/>
          </p:nvPr>
        </p:nvSpPr>
        <p:spPr>
          <a:xfrm>
            <a:off x="500400" y="1598550"/>
            <a:ext cx="5094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your everyday life</a:t>
            </a:r>
            <a:r>
              <a:rPr lang="en"/>
              <a:t>...</a:t>
            </a:r>
            <a:endParaRPr/>
          </a:p>
          <a:p>
            <a:pPr indent="-323850" lvl="0" marL="457200" rtl="0" algn="l">
              <a:spcBef>
                <a:spcPts val="1600"/>
              </a:spcBef>
              <a:spcAft>
                <a:spcPts val="0"/>
              </a:spcAft>
              <a:buSzPts val="1500"/>
              <a:buChar char="•"/>
            </a:pPr>
            <a:r>
              <a:rPr lang="en"/>
              <a:t>Could your journey to school be more efficient?</a:t>
            </a:r>
            <a:endParaRPr/>
          </a:p>
          <a:p>
            <a:pPr indent="-323850" lvl="0" marL="457200" rtl="0" algn="l">
              <a:spcBef>
                <a:spcPts val="0"/>
              </a:spcBef>
              <a:spcAft>
                <a:spcPts val="0"/>
              </a:spcAft>
              <a:buSzPts val="1500"/>
              <a:buChar char="•"/>
            </a:pPr>
            <a:r>
              <a:rPr lang="en"/>
              <a:t>Is there a way to recycle more in your community?</a:t>
            </a:r>
            <a:endParaRPr/>
          </a:p>
          <a:p>
            <a:pPr indent="-323850" lvl="0" marL="457200" rtl="0" algn="l">
              <a:spcBef>
                <a:spcPts val="0"/>
              </a:spcBef>
              <a:spcAft>
                <a:spcPts val="0"/>
              </a:spcAft>
              <a:buSzPts val="1500"/>
              <a:buChar char="•"/>
            </a:pPr>
            <a:r>
              <a:rPr lang="en"/>
              <a:t>Is there something that would make a difference to a friend or family member?</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550" name="Google Shape;550;p5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1" name="Google Shape;551;p57"/>
          <p:cNvPicPr preferRelativeResize="0"/>
          <p:nvPr/>
        </p:nvPicPr>
        <p:blipFill>
          <a:blip r:embed="rId3">
            <a:alphaModFix/>
          </a:blip>
          <a:stretch>
            <a:fillRect/>
          </a:stretch>
        </p:blipFill>
        <p:spPr>
          <a:xfrm>
            <a:off x="6397475" y="2513450"/>
            <a:ext cx="1652652" cy="1857702"/>
          </a:xfrm>
          <a:prstGeom prst="rect">
            <a:avLst/>
          </a:prstGeom>
          <a:noFill/>
          <a:ln>
            <a:noFill/>
          </a:ln>
        </p:spPr>
      </p:pic>
      <p:sp>
        <p:nvSpPr>
          <p:cNvPr id="552" name="Google Shape;552;p57"/>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58"/>
          <p:cNvSpPr txBox="1"/>
          <p:nvPr>
            <p:ph type="title"/>
          </p:nvPr>
        </p:nvSpPr>
        <p:spPr>
          <a:xfrm>
            <a:off x="500400" y="970700"/>
            <a:ext cx="4302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you passionate about?</a:t>
            </a:r>
            <a:r>
              <a:rPr lang="en"/>
              <a:t> </a:t>
            </a:r>
            <a:endParaRPr/>
          </a:p>
        </p:txBody>
      </p:sp>
      <p:sp>
        <p:nvSpPr>
          <p:cNvPr id="558" name="Google Shape;558;p58"/>
          <p:cNvSpPr txBox="1"/>
          <p:nvPr>
            <p:ph idx="1" type="body"/>
          </p:nvPr>
        </p:nvSpPr>
        <p:spPr>
          <a:xfrm>
            <a:off x="500400" y="1598550"/>
            <a:ext cx="3269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Rearrange the diamond so that the areas that concern you most are nearest the top.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559" name="Google Shape;559;p58"/>
          <p:cNvSpPr/>
          <p:nvPr/>
        </p:nvSpPr>
        <p:spPr>
          <a:xfrm>
            <a:off x="5916630" y="800844"/>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0" name="Google Shape;560;p58"/>
          <p:cNvSpPr/>
          <p:nvPr/>
        </p:nvSpPr>
        <p:spPr>
          <a:xfrm>
            <a:off x="5265677" y="1464935"/>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1" name="Google Shape;561;p58"/>
          <p:cNvSpPr/>
          <p:nvPr/>
        </p:nvSpPr>
        <p:spPr>
          <a:xfrm rot="680507">
            <a:off x="6784542" y="1250930"/>
            <a:ext cx="1163930" cy="116393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2" name="Google Shape;562;p58"/>
          <p:cNvSpPr/>
          <p:nvPr/>
        </p:nvSpPr>
        <p:spPr>
          <a:xfrm>
            <a:off x="5916630" y="2129025"/>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FFFF"/>
              </a:solidFill>
              <a:latin typeface="Google Sans"/>
              <a:ea typeface="Google Sans"/>
              <a:cs typeface="Google Sans"/>
              <a:sym typeface="Google Sans"/>
            </a:endParaRPr>
          </a:p>
        </p:txBody>
      </p:sp>
      <p:sp>
        <p:nvSpPr>
          <p:cNvPr id="563" name="Google Shape;563;p58"/>
          <p:cNvSpPr/>
          <p:nvPr/>
        </p:nvSpPr>
        <p:spPr>
          <a:xfrm>
            <a:off x="7218535" y="2129025"/>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4" name="Google Shape;564;p58"/>
          <p:cNvSpPr/>
          <p:nvPr/>
        </p:nvSpPr>
        <p:spPr>
          <a:xfrm>
            <a:off x="6567582" y="2793116"/>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5" name="Google Shape;565;p58"/>
          <p:cNvSpPr/>
          <p:nvPr/>
        </p:nvSpPr>
        <p:spPr>
          <a:xfrm>
            <a:off x="4614725" y="2129025"/>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6" name="Google Shape;566;p58"/>
          <p:cNvSpPr/>
          <p:nvPr/>
        </p:nvSpPr>
        <p:spPr>
          <a:xfrm>
            <a:off x="5265677" y="2793116"/>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7" name="Google Shape;567;p58"/>
          <p:cNvSpPr/>
          <p:nvPr/>
        </p:nvSpPr>
        <p:spPr>
          <a:xfrm>
            <a:off x="5916630" y="3457207"/>
            <a:ext cx="1164000" cy="1164000"/>
          </a:xfrm>
          <a:prstGeom prst="diamond">
            <a:avLst/>
          </a:prstGeom>
          <a:solidFill>
            <a:srgbClr val="4285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Google Sans"/>
              <a:ea typeface="Google Sans"/>
              <a:cs typeface="Google Sans"/>
              <a:sym typeface="Google Sans"/>
            </a:endParaRPr>
          </a:p>
        </p:txBody>
      </p:sp>
      <p:sp>
        <p:nvSpPr>
          <p:cNvPr id="568" name="Google Shape;568;p58"/>
          <p:cNvSpPr txBox="1"/>
          <p:nvPr/>
        </p:nvSpPr>
        <p:spPr>
          <a:xfrm>
            <a:off x="5238925" y="477522"/>
            <a:ext cx="2519400" cy="45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4285F4"/>
                </a:solidFill>
                <a:latin typeface="Google Sans"/>
                <a:ea typeface="Google Sans"/>
                <a:cs typeface="Google Sans"/>
                <a:sym typeface="Google Sans"/>
              </a:rPr>
              <a:t>More interested</a:t>
            </a:r>
            <a:endParaRPr sz="1200">
              <a:solidFill>
                <a:srgbClr val="4285F4"/>
              </a:solidFill>
              <a:latin typeface="Google Sans"/>
              <a:ea typeface="Google Sans"/>
              <a:cs typeface="Google Sans"/>
              <a:sym typeface="Google Sans"/>
            </a:endParaRPr>
          </a:p>
        </p:txBody>
      </p:sp>
      <p:sp>
        <p:nvSpPr>
          <p:cNvPr id="569" name="Google Shape;569;p58"/>
          <p:cNvSpPr txBox="1"/>
          <p:nvPr/>
        </p:nvSpPr>
        <p:spPr>
          <a:xfrm>
            <a:off x="5230450" y="4577825"/>
            <a:ext cx="2519400" cy="54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4285F4"/>
                </a:solidFill>
                <a:latin typeface="Google Sans"/>
                <a:ea typeface="Google Sans"/>
                <a:cs typeface="Google Sans"/>
                <a:sym typeface="Google Sans"/>
              </a:rPr>
              <a:t>Less interested</a:t>
            </a:r>
            <a:endParaRPr sz="1200">
              <a:solidFill>
                <a:srgbClr val="4285F4"/>
              </a:solidFill>
              <a:latin typeface="Google Sans"/>
              <a:ea typeface="Google Sans"/>
              <a:cs typeface="Google Sans"/>
              <a:sym typeface="Google Sans"/>
            </a:endParaRPr>
          </a:p>
        </p:txBody>
      </p:sp>
      <p:sp>
        <p:nvSpPr>
          <p:cNvPr id="570" name="Google Shape;570;p58"/>
          <p:cNvSpPr txBox="1"/>
          <p:nvPr/>
        </p:nvSpPr>
        <p:spPr>
          <a:xfrm>
            <a:off x="6048688" y="1152023"/>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Climate change</a:t>
            </a:r>
            <a:endParaRPr sz="900">
              <a:solidFill>
                <a:schemeClr val="lt1"/>
              </a:solidFill>
              <a:latin typeface="Google Sans"/>
              <a:ea typeface="Google Sans"/>
              <a:cs typeface="Google Sans"/>
              <a:sym typeface="Google Sans"/>
            </a:endParaRPr>
          </a:p>
        </p:txBody>
      </p:sp>
      <p:sp>
        <p:nvSpPr>
          <p:cNvPr id="571" name="Google Shape;571;p58"/>
          <p:cNvSpPr txBox="1"/>
          <p:nvPr/>
        </p:nvSpPr>
        <p:spPr>
          <a:xfrm rot="691423">
            <a:off x="6924877" y="1602058"/>
            <a:ext cx="882999" cy="46150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Food</a:t>
            </a:r>
            <a:br>
              <a:rPr lang="en" sz="900">
                <a:solidFill>
                  <a:schemeClr val="lt1"/>
                </a:solidFill>
                <a:latin typeface="Google Sans"/>
                <a:ea typeface="Google Sans"/>
                <a:cs typeface="Google Sans"/>
                <a:sym typeface="Google Sans"/>
              </a:rPr>
            </a:br>
            <a:r>
              <a:rPr lang="en" sz="900">
                <a:solidFill>
                  <a:schemeClr val="lt1"/>
                </a:solidFill>
                <a:latin typeface="Google Sans"/>
                <a:ea typeface="Google Sans"/>
                <a:cs typeface="Google Sans"/>
                <a:sym typeface="Google Sans"/>
              </a:rPr>
              <a:t>science</a:t>
            </a:r>
            <a:endParaRPr sz="900">
              <a:solidFill>
                <a:schemeClr val="lt1"/>
              </a:solidFill>
              <a:latin typeface="Google Sans"/>
              <a:ea typeface="Google Sans"/>
              <a:cs typeface="Google Sans"/>
              <a:sym typeface="Google Sans"/>
            </a:endParaRPr>
          </a:p>
        </p:txBody>
      </p:sp>
      <p:sp>
        <p:nvSpPr>
          <p:cNvPr id="572" name="Google Shape;572;p58"/>
          <p:cNvSpPr txBox="1"/>
          <p:nvPr/>
        </p:nvSpPr>
        <p:spPr>
          <a:xfrm>
            <a:off x="5406166" y="1891802"/>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Space</a:t>
            </a:r>
            <a:endParaRPr sz="900">
              <a:solidFill>
                <a:schemeClr val="lt1"/>
              </a:solidFill>
              <a:latin typeface="Google Sans"/>
              <a:ea typeface="Google Sans"/>
              <a:cs typeface="Google Sans"/>
              <a:sym typeface="Google Sans"/>
            </a:endParaRPr>
          </a:p>
        </p:txBody>
      </p:sp>
      <p:sp>
        <p:nvSpPr>
          <p:cNvPr id="573" name="Google Shape;573;p58"/>
          <p:cNvSpPr txBox="1"/>
          <p:nvPr/>
        </p:nvSpPr>
        <p:spPr>
          <a:xfrm>
            <a:off x="4755226" y="2555893"/>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Healthcare</a:t>
            </a:r>
            <a:endParaRPr sz="900">
              <a:solidFill>
                <a:schemeClr val="lt1"/>
              </a:solidFill>
              <a:latin typeface="Google Sans"/>
              <a:ea typeface="Google Sans"/>
              <a:cs typeface="Google Sans"/>
              <a:sym typeface="Google Sans"/>
            </a:endParaRPr>
          </a:p>
        </p:txBody>
      </p:sp>
      <p:sp>
        <p:nvSpPr>
          <p:cNvPr id="574" name="Google Shape;574;p58"/>
          <p:cNvSpPr txBox="1"/>
          <p:nvPr/>
        </p:nvSpPr>
        <p:spPr>
          <a:xfrm>
            <a:off x="6057118" y="2555893"/>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Coding</a:t>
            </a:r>
            <a:endParaRPr sz="900">
              <a:solidFill>
                <a:schemeClr val="lt1"/>
              </a:solidFill>
              <a:latin typeface="Google Sans"/>
              <a:ea typeface="Google Sans"/>
              <a:cs typeface="Google Sans"/>
              <a:sym typeface="Google Sans"/>
            </a:endParaRPr>
          </a:p>
        </p:txBody>
      </p:sp>
      <p:sp>
        <p:nvSpPr>
          <p:cNvPr id="575" name="Google Shape;575;p58"/>
          <p:cNvSpPr txBox="1"/>
          <p:nvPr/>
        </p:nvSpPr>
        <p:spPr>
          <a:xfrm>
            <a:off x="7359023" y="2480204"/>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Sustainable energy</a:t>
            </a:r>
            <a:endParaRPr sz="900">
              <a:solidFill>
                <a:schemeClr val="lt1"/>
              </a:solidFill>
              <a:latin typeface="Google Sans"/>
              <a:ea typeface="Google Sans"/>
              <a:cs typeface="Google Sans"/>
              <a:sym typeface="Google Sans"/>
            </a:endParaRPr>
          </a:p>
        </p:txBody>
      </p:sp>
      <p:sp>
        <p:nvSpPr>
          <p:cNvPr id="576" name="Google Shape;576;p58"/>
          <p:cNvSpPr txBox="1"/>
          <p:nvPr/>
        </p:nvSpPr>
        <p:spPr>
          <a:xfrm>
            <a:off x="6708071" y="3079358"/>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Plant or animal conservation</a:t>
            </a:r>
            <a:endParaRPr sz="900">
              <a:solidFill>
                <a:schemeClr val="lt1"/>
              </a:solidFill>
              <a:latin typeface="Google Sans"/>
              <a:ea typeface="Google Sans"/>
              <a:cs typeface="Google Sans"/>
              <a:sym typeface="Google Sans"/>
            </a:endParaRPr>
          </a:p>
        </p:txBody>
      </p:sp>
      <p:sp>
        <p:nvSpPr>
          <p:cNvPr id="577" name="Google Shape;577;p58"/>
          <p:cNvSpPr txBox="1"/>
          <p:nvPr/>
        </p:nvSpPr>
        <p:spPr>
          <a:xfrm>
            <a:off x="6068243" y="3680318"/>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Mental</a:t>
            </a:r>
            <a:br>
              <a:rPr lang="en" sz="900">
                <a:solidFill>
                  <a:schemeClr val="lt1"/>
                </a:solidFill>
                <a:latin typeface="Google Sans"/>
                <a:ea typeface="Google Sans"/>
                <a:cs typeface="Google Sans"/>
                <a:sym typeface="Google Sans"/>
              </a:rPr>
            </a:br>
            <a:r>
              <a:rPr lang="en" sz="900">
                <a:solidFill>
                  <a:schemeClr val="lt1"/>
                </a:solidFill>
                <a:latin typeface="Google Sans"/>
                <a:ea typeface="Google Sans"/>
                <a:cs typeface="Google Sans"/>
                <a:sym typeface="Google Sans"/>
              </a:rPr>
              <a:t>health &amp; social science</a:t>
            </a:r>
            <a:endParaRPr sz="900">
              <a:solidFill>
                <a:schemeClr val="lt1"/>
              </a:solidFill>
              <a:latin typeface="Google Sans"/>
              <a:ea typeface="Google Sans"/>
              <a:cs typeface="Google Sans"/>
              <a:sym typeface="Google Sans"/>
            </a:endParaRPr>
          </a:p>
        </p:txBody>
      </p:sp>
      <p:sp>
        <p:nvSpPr>
          <p:cNvPr id="578" name="Google Shape;578;p58"/>
          <p:cNvSpPr txBox="1"/>
          <p:nvPr/>
        </p:nvSpPr>
        <p:spPr>
          <a:xfrm>
            <a:off x="5406166" y="3144295"/>
            <a:ext cx="882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Google Sans"/>
                <a:ea typeface="Google Sans"/>
                <a:cs typeface="Google Sans"/>
                <a:sym typeface="Google Sans"/>
              </a:rPr>
              <a:t>Robotics/</a:t>
            </a:r>
            <a:br>
              <a:rPr lang="en" sz="900">
                <a:solidFill>
                  <a:schemeClr val="lt1"/>
                </a:solidFill>
                <a:latin typeface="Google Sans"/>
                <a:ea typeface="Google Sans"/>
                <a:cs typeface="Google Sans"/>
                <a:sym typeface="Google Sans"/>
              </a:rPr>
            </a:br>
            <a:r>
              <a:rPr lang="en" sz="900">
                <a:solidFill>
                  <a:schemeClr val="lt1"/>
                </a:solidFill>
                <a:latin typeface="Google Sans"/>
                <a:ea typeface="Google Sans"/>
                <a:cs typeface="Google Sans"/>
                <a:sym typeface="Google Sans"/>
              </a:rPr>
              <a:t>electronics</a:t>
            </a:r>
            <a:endParaRPr sz="900">
              <a:solidFill>
                <a:schemeClr val="lt1"/>
              </a:solidFill>
              <a:latin typeface="Google Sans"/>
              <a:ea typeface="Google Sans"/>
              <a:cs typeface="Google Sans"/>
              <a:sym typeface="Google Sans"/>
            </a:endParaRPr>
          </a:p>
        </p:txBody>
      </p:sp>
      <p:sp>
        <p:nvSpPr>
          <p:cNvPr id="579" name="Google Shape;579;p58"/>
          <p:cNvSpPr txBox="1"/>
          <p:nvPr>
            <p:ph idx="4294967295"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1</a:t>
            </a:r>
            <a:r>
              <a:rPr lang="en" sz="900">
                <a:solidFill>
                  <a:srgbClr val="9AA0A6"/>
                </a:solidFill>
              </a:rPr>
              <a:t>: Idea generation diamond</a:t>
            </a:r>
            <a:endParaRPr sz="900">
              <a:solidFill>
                <a:srgbClr val="9AA0A6"/>
              </a:solidFill>
            </a:endParaRPr>
          </a:p>
        </p:txBody>
      </p:sp>
      <p:sp>
        <p:nvSpPr>
          <p:cNvPr id="580" name="Google Shape;580;p5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81" name="Google Shape;581;p58"/>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9"/>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 deeper into your top three areas</a:t>
            </a:r>
            <a:endParaRPr/>
          </a:p>
        </p:txBody>
      </p:sp>
      <p:sp>
        <p:nvSpPr>
          <p:cNvPr id="587" name="Google Shape;587;p59"/>
          <p:cNvSpPr txBox="1"/>
          <p:nvPr>
            <p:ph idx="1" type="body"/>
          </p:nvPr>
        </p:nvSpPr>
        <p:spPr>
          <a:xfrm>
            <a:off x="500400" y="1598540"/>
            <a:ext cx="6810900" cy="277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What’s going on locally, nationally, globally?</a:t>
            </a:r>
            <a:endParaRPr/>
          </a:p>
          <a:p>
            <a:pPr indent="-323850" lvl="0" marL="457200" rtl="0" algn="l">
              <a:spcBef>
                <a:spcPts val="0"/>
              </a:spcBef>
              <a:spcAft>
                <a:spcPts val="0"/>
              </a:spcAft>
              <a:buSzPts val="1500"/>
              <a:buChar char="•"/>
            </a:pPr>
            <a:r>
              <a:rPr lang="en"/>
              <a:t>What changes could make a positive impact?</a:t>
            </a:r>
            <a:endParaRPr/>
          </a:p>
          <a:p>
            <a:pPr indent="-323850" lvl="0" marL="457200" rtl="0" algn="l">
              <a:spcBef>
                <a:spcPts val="0"/>
              </a:spcBef>
              <a:spcAft>
                <a:spcPts val="0"/>
              </a:spcAft>
              <a:buSzPts val="1500"/>
              <a:buChar char="•"/>
            </a:pPr>
            <a:r>
              <a:rPr lang="en"/>
              <a:t>What inventions already exist in this field? </a:t>
            </a:r>
            <a:endParaRPr/>
          </a:p>
          <a:p>
            <a:pPr indent="-323850" lvl="0" marL="457200" rtl="0" algn="l">
              <a:spcBef>
                <a:spcPts val="0"/>
              </a:spcBef>
              <a:spcAft>
                <a:spcPts val="0"/>
              </a:spcAft>
              <a:buSzPts val="1500"/>
              <a:buChar char="•"/>
            </a:pPr>
            <a:r>
              <a:rPr lang="en"/>
              <a:t>What recent developments have there been? </a:t>
            </a:r>
            <a:endParaRPr/>
          </a:p>
          <a:p>
            <a:pPr indent="-323850" lvl="0" marL="457200" rtl="0" algn="l">
              <a:spcBef>
                <a:spcPts val="0"/>
              </a:spcBef>
              <a:spcAft>
                <a:spcPts val="0"/>
              </a:spcAft>
              <a:buSzPts val="1500"/>
              <a:buChar char="•"/>
            </a:pPr>
            <a:r>
              <a:rPr lang="en"/>
              <a:t>What key challenges are there? </a:t>
            </a:r>
            <a:endParaRPr/>
          </a:p>
        </p:txBody>
      </p:sp>
      <p:sp>
        <p:nvSpPr>
          <p:cNvPr id="588" name="Google Shape;588;p5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589" name="Google Shape;589;p59"/>
          <p:cNvSpPr txBox="1"/>
          <p:nvPr>
            <p:ph idx="4294967295"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Activity </a:t>
            </a:r>
            <a:r>
              <a:rPr lang="en" sz="900">
                <a:solidFill>
                  <a:srgbClr val="9AA0A6"/>
                </a:solidFill>
              </a:rPr>
              <a:t>2: Research summary</a:t>
            </a:r>
            <a:endParaRPr sz="900">
              <a:solidFill>
                <a:srgbClr val="9AA0A6"/>
              </a:solidFill>
            </a:endParaRPr>
          </a:p>
        </p:txBody>
      </p:sp>
      <p:pic>
        <p:nvPicPr>
          <p:cNvPr id="590" name="Google Shape;590;p59"/>
          <p:cNvPicPr preferRelativeResize="0"/>
          <p:nvPr/>
        </p:nvPicPr>
        <p:blipFill rotWithShape="1">
          <a:blip r:embed="rId3">
            <a:alphaModFix/>
          </a:blip>
          <a:srcRect b="9715" l="5100" r="4458" t="8505"/>
          <a:stretch/>
        </p:blipFill>
        <p:spPr>
          <a:xfrm>
            <a:off x="6603300" y="2528900"/>
            <a:ext cx="2009124" cy="1816475"/>
          </a:xfrm>
          <a:prstGeom prst="rect">
            <a:avLst/>
          </a:prstGeom>
          <a:noFill/>
          <a:ln>
            <a:noFill/>
          </a:ln>
        </p:spPr>
      </p:pic>
      <p:sp>
        <p:nvSpPr>
          <p:cNvPr id="591" name="Google Shape;591;p59"/>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95" name="Shape 595"/>
        <p:cNvGrpSpPr/>
        <p:nvPr/>
      </p:nvGrpSpPr>
      <p:grpSpPr>
        <a:xfrm>
          <a:off x="0" y="0"/>
          <a:ext cx="0" cy="0"/>
          <a:chOff x="0" y="0"/>
          <a:chExt cx="0" cy="0"/>
        </a:xfrm>
      </p:grpSpPr>
      <p:pic>
        <p:nvPicPr>
          <p:cNvPr id="596" name="Google Shape;596;p60"/>
          <p:cNvPicPr preferRelativeResize="0"/>
          <p:nvPr/>
        </p:nvPicPr>
        <p:blipFill rotWithShape="1">
          <a:blip r:embed="rId3">
            <a:alphaModFix/>
          </a:blip>
          <a:srcRect b="0" l="8843" r="4793" t="2305"/>
          <a:stretch/>
        </p:blipFill>
        <p:spPr>
          <a:xfrm>
            <a:off x="0" y="0"/>
            <a:ext cx="9144000" cy="5143499"/>
          </a:xfrm>
          <a:prstGeom prst="rect">
            <a:avLst/>
          </a:prstGeom>
          <a:noFill/>
          <a:ln>
            <a:noFill/>
          </a:ln>
        </p:spPr>
      </p:pic>
      <p:pic>
        <p:nvPicPr>
          <p:cNvPr id="597" name="Google Shape;597;p60"/>
          <p:cNvPicPr preferRelativeResize="0"/>
          <p:nvPr/>
        </p:nvPicPr>
        <p:blipFill rotWithShape="1">
          <a:blip r:embed="rId4">
            <a:alphaModFix/>
          </a:blip>
          <a:srcRect b="0" l="0" r="12823" t="7663"/>
          <a:stretch/>
        </p:blipFill>
        <p:spPr>
          <a:xfrm>
            <a:off x="0" y="0"/>
            <a:ext cx="9144000" cy="5143500"/>
          </a:xfrm>
          <a:prstGeom prst="rect">
            <a:avLst/>
          </a:prstGeom>
          <a:noFill/>
          <a:ln>
            <a:noFill/>
          </a:ln>
        </p:spPr>
      </p:pic>
      <p:pic>
        <p:nvPicPr>
          <p:cNvPr id="598" name="Google Shape;598;p60"/>
          <p:cNvPicPr preferRelativeResize="0"/>
          <p:nvPr/>
        </p:nvPicPr>
        <p:blipFill rotWithShape="1">
          <a:blip r:embed="rId5">
            <a:alphaModFix/>
          </a:blip>
          <a:srcRect b="7813" l="0" r="0" t="7813"/>
          <a:stretch/>
        </p:blipFill>
        <p:spPr>
          <a:xfrm>
            <a:off x="0" y="0"/>
            <a:ext cx="9144000" cy="5143500"/>
          </a:xfrm>
          <a:prstGeom prst="rect">
            <a:avLst/>
          </a:prstGeom>
          <a:noFill/>
          <a:ln>
            <a:noFill/>
          </a:ln>
        </p:spPr>
      </p:pic>
      <p:pic>
        <p:nvPicPr>
          <p:cNvPr id="599" name="Google Shape;599;p60"/>
          <p:cNvPicPr preferRelativeResize="0"/>
          <p:nvPr/>
        </p:nvPicPr>
        <p:blipFill>
          <a:blip r:embed="rId6">
            <a:alphaModFix/>
          </a:blip>
          <a:stretch>
            <a:fillRect/>
          </a:stretch>
        </p:blipFill>
        <p:spPr>
          <a:xfrm rot="10800000">
            <a:off x="4078750" y="1"/>
            <a:ext cx="5065250" cy="5143499"/>
          </a:xfrm>
          <a:prstGeom prst="rect">
            <a:avLst/>
          </a:prstGeom>
          <a:noFill/>
          <a:ln>
            <a:noFill/>
          </a:ln>
        </p:spPr>
      </p:pic>
      <p:sp>
        <p:nvSpPr>
          <p:cNvPr id="600" name="Google Shape;600;p60"/>
          <p:cNvSpPr txBox="1"/>
          <p:nvPr>
            <p:ph idx="3"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601" name="Google Shape;601;p60"/>
          <p:cNvSpPr txBox="1"/>
          <p:nvPr>
            <p:ph idx="4" type="title"/>
          </p:nvPr>
        </p:nvSpPr>
        <p:spPr>
          <a:xfrm>
            <a:off x="789000" y="4132865"/>
            <a:ext cx="463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hlinkClick r:id="rId7"/>
              </a:rPr>
              <a:t>Play film</a:t>
            </a:r>
            <a:endParaRPr u="sng"/>
          </a:p>
        </p:txBody>
      </p:sp>
      <p:sp>
        <p:nvSpPr>
          <p:cNvPr id="602" name="Google Shape;602;p60">
            <a:hlinkClick r:id="rId8"/>
          </p:cNvPr>
          <p:cNvSpPr/>
          <p:nvPr/>
        </p:nvSpPr>
        <p:spPr>
          <a:xfrm rot="5400000">
            <a:off x="586575" y="4266250"/>
            <a:ext cx="136800" cy="118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0"/>
          <p:cNvSpPr/>
          <p:nvPr/>
        </p:nvSpPr>
        <p:spPr>
          <a:xfrm>
            <a:off x="5863700" y="2577788"/>
            <a:ext cx="2515800" cy="15807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txBox="1"/>
          <p:nvPr/>
        </p:nvSpPr>
        <p:spPr>
          <a:xfrm rot="-820">
            <a:off x="5944850" y="3234180"/>
            <a:ext cx="2515800" cy="5727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600"/>
              </a:spcAft>
              <a:buClr>
                <a:schemeClr val="dk1"/>
              </a:buClr>
              <a:buSzPts val="1100"/>
              <a:buFont typeface="Arial"/>
              <a:buNone/>
            </a:pPr>
            <a:r>
              <a:rPr lang="en" sz="1500">
                <a:solidFill>
                  <a:schemeClr val="lt1"/>
                </a:solidFill>
                <a:latin typeface="Google Sans"/>
                <a:ea typeface="Google Sans"/>
                <a:cs typeface="Google Sans"/>
                <a:sym typeface="Google Sans"/>
              </a:rPr>
              <a:t>How can we provide light for children to study when they have no access to electricity?</a:t>
            </a:r>
            <a:endParaRPr sz="1800">
              <a:solidFill>
                <a:schemeClr val="lt1"/>
              </a:solidFill>
              <a:latin typeface="Google Sans"/>
              <a:ea typeface="Google Sans"/>
              <a:cs typeface="Google Sans"/>
              <a:sym typeface="Google Sans"/>
            </a:endParaRPr>
          </a:p>
        </p:txBody>
      </p:sp>
      <p:sp>
        <p:nvSpPr>
          <p:cNvPr id="605" name="Google Shape;605;p60"/>
          <p:cNvSpPr/>
          <p:nvPr/>
        </p:nvSpPr>
        <p:spPr>
          <a:xfrm>
            <a:off x="4644100" y="633938"/>
            <a:ext cx="2189400" cy="2189400"/>
          </a:xfrm>
          <a:prstGeom prst="ellipse">
            <a:avLst/>
          </a:prstGeom>
          <a:solidFill>
            <a:srgbClr val="428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0"/>
          <p:cNvSpPr txBox="1"/>
          <p:nvPr>
            <p:ph type="title"/>
          </p:nvPr>
        </p:nvSpPr>
        <p:spPr>
          <a:xfrm>
            <a:off x="4720150" y="1098223"/>
            <a:ext cx="20373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FFFFFF"/>
                </a:solidFill>
              </a:rPr>
              <a:t>Ann Makosinski</a:t>
            </a:r>
            <a:endParaRPr sz="2400">
              <a:solidFill>
                <a:srgbClr val="FFFFFF"/>
              </a:solidFill>
            </a:endParaRPr>
          </a:p>
          <a:p>
            <a:pPr indent="0" lvl="0" marL="0" rtl="0" algn="ctr">
              <a:lnSpc>
                <a:spcPct val="150000"/>
              </a:lnSpc>
              <a:spcBef>
                <a:spcPts val="1000"/>
              </a:spcBef>
              <a:spcAft>
                <a:spcPts val="0"/>
              </a:spcAft>
              <a:buNone/>
            </a:pPr>
            <a:r>
              <a:rPr lang="en" sz="1500">
                <a:solidFill>
                  <a:srgbClr val="FFFFFF"/>
                </a:solidFill>
              </a:rPr>
              <a:t>Age 16</a:t>
            </a:r>
            <a:endParaRPr sz="15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61"/>
          <p:cNvSpPr txBox="1"/>
          <p:nvPr>
            <p:ph type="title"/>
          </p:nvPr>
        </p:nvSpPr>
        <p:spPr>
          <a:xfrm>
            <a:off x="500400" y="970700"/>
            <a:ext cx="2921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feasible is it for you to find a solution?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12" name="Google Shape;612;p6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pic>
        <p:nvPicPr>
          <p:cNvPr id="613" name="Google Shape;613;p61"/>
          <p:cNvPicPr preferRelativeResize="0"/>
          <p:nvPr/>
        </p:nvPicPr>
        <p:blipFill rotWithShape="1">
          <a:blip r:embed="rId3">
            <a:alphaModFix/>
          </a:blip>
          <a:srcRect b="0" l="21758" r="0" t="-1916"/>
          <a:stretch/>
        </p:blipFill>
        <p:spPr>
          <a:xfrm rot="-5400000">
            <a:off x="4125762" y="2460461"/>
            <a:ext cx="3491675" cy="257450"/>
          </a:xfrm>
          <a:prstGeom prst="rect">
            <a:avLst/>
          </a:prstGeom>
          <a:noFill/>
          <a:ln>
            <a:noFill/>
          </a:ln>
        </p:spPr>
      </p:pic>
      <p:pic>
        <p:nvPicPr>
          <p:cNvPr id="614" name="Google Shape;614;p61"/>
          <p:cNvPicPr preferRelativeResize="0"/>
          <p:nvPr/>
        </p:nvPicPr>
        <p:blipFill>
          <a:blip r:embed="rId3">
            <a:alphaModFix/>
          </a:blip>
          <a:stretch>
            <a:fillRect/>
          </a:stretch>
        </p:blipFill>
        <p:spPr>
          <a:xfrm>
            <a:off x="3642625" y="2535545"/>
            <a:ext cx="4462799" cy="252619"/>
          </a:xfrm>
          <a:prstGeom prst="rect">
            <a:avLst/>
          </a:prstGeom>
          <a:noFill/>
          <a:ln>
            <a:noFill/>
          </a:ln>
        </p:spPr>
      </p:pic>
      <p:sp>
        <p:nvSpPr>
          <p:cNvPr id="615" name="Google Shape;615;p61"/>
          <p:cNvSpPr txBox="1"/>
          <p:nvPr/>
        </p:nvSpPr>
        <p:spPr>
          <a:xfrm>
            <a:off x="5336541" y="4302516"/>
            <a:ext cx="2519400" cy="4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Google Sans"/>
                <a:ea typeface="Google Sans"/>
                <a:cs typeface="Google Sans"/>
                <a:sym typeface="Google Sans"/>
              </a:rPr>
              <a:t>Solvability</a:t>
            </a:r>
            <a:endParaRPr sz="1500">
              <a:solidFill>
                <a:srgbClr val="000000"/>
              </a:solidFill>
              <a:latin typeface="Google Sans"/>
              <a:ea typeface="Google Sans"/>
              <a:cs typeface="Google Sans"/>
              <a:sym typeface="Google Sans"/>
            </a:endParaRPr>
          </a:p>
        </p:txBody>
      </p:sp>
      <p:sp>
        <p:nvSpPr>
          <p:cNvPr id="616" name="Google Shape;616;p61"/>
          <p:cNvSpPr txBox="1"/>
          <p:nvPr/>
        </p:nvSpPr>
        <p:spPr>
          <a:xfrm>
            <a:off x="3561620" y="2240125"/>
            <a:ext cx="2519400" cy="5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000000"/>
                </a:solidFill>
                <a:latin typeface="Google Sans"/>
                <a:ea typeface="Google Sans"/>
                <a:cs typeface="Google Sans"/>
                <a:sym typeface="Google Sans"/>
              </a:rPr>
              <a:t>Impact</a:t>
            </a:r>
            <a:endParaRPr sz="1500">
              <a:solidFill>
                <a:srgbClr val="000000"/>
              </a:solidFill>
              <a:latin typeface="Google Sans"/>
              <a:ea typeface="Google Sans"/>
              <a:cs typeface="Google Sans"/>
              <a:sym typeface="Google Sans"/>
            </a:endParaRPr>
          </a:p>
        </p:txBody>
      </p:sp>
      <p:sp>
        <p:nvSpPr>
          <p:cNvPr id="617" name="Google Shape;617;p61"/>
          <p:cNvSpPr/>
          <p:nvPr/>
        </p:nvSpPr>
        <p:spPr>
          <a:xfrm>
            <a:off x="7504938" y="933425"/>
            <a:ext cx="351000" cy="351000"/>
          </a:xfrm>
          <a:prstGeom prst="ellipse">
            <a:avLst/>
          </a:prstGeom>
          <a:solidFill>
            <a:srgbClr val="FABB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1"/>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62"/>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Turn your problem into a key question </a:t>
            </a:r>
            <a:endParaRPr/>
          </a:p>
        </p:txBody>
      </p:sp>
      <p:sp>
        <p:nvSpPr>
          <p:cNvPr id="624" name="Google Shape;624;p62"/>
          <p:cNvSpPr txBox="1"/>
          <p:nvPr>
            <p:ph idx="1" type="body"/>
          </p:nvPr>
        </p:nvSpPr>
        <p:spPr>
          <a:xfrm>
            <a:off x="500400" y="1598540"/>
            <a:ext cx="68109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a:t>
            </a:r>
            <a:br>
              <a:rPr lang="en"/>
            </a:br>
            <a:r>
              <a:rPr lang="en"/>
              <a:t>Is there an alternative to…?</a:t>
            </a:r>
            <a:br>
              <a:rPr lang="en"/>
            </a:br>
            <a:r>
              <a:rPr lang="en"/>
              <a:t>How much does…?</a:t>
            </a:r>
            <a:br>
              <a:rPr lang="en"/>
            </a:br>
            <a:r>
              <a:rPr lang="en"/>
              <a:t>Could we create…?</a:t>
            </a:r>
            <a:br>
              <a:rPr lang="en"/>
            </a:br>
            <a:r>
              <a:rPr lang="en"/>
              <a:t>What if…?</a:t>
            </a:r>
            <a:br>
              <a:rPr lang="en"/>
            </a:br>
            <a:r>
              <a:rPr lang="en"/>
              <a:t>Is it possible…?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25" name="Google Shape;625;p6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pic>
        <p:nvPicPr>
          <p:cNvPr id="626" name="Google Shape;626;p62"/>
          <p:cNvPicPr preferRelativeResize="0"/>
          <p:nvPr/>
        </p:nvPicPr>
        <p:blipFill>
          <a:blip r:embed="rId3">
            <a:alphaModFix/>
          </a:blip>
          <a:stretch>
            <a:fillRect/>
          </a:stretch>
        </p:blipFill>
        <p:spPr>
          <a:xfrm>
            <a:off x="6063046" y="1633838"/>
            <a:ext cx="1587050" cy="2702025"/>
          </a:xfrm>
          <a:prstGeom prst="rect">
            <a:avLst/>
          </a:prstGeom>
          <a:noFill/>
          <a:ln>
            <a:noFill/>
          </a:ln>
        </p:spPr>
      </p:pic>
      <p:sp>
        <p:nvSpPr>
          <p:cNvPr id="627" name="Google Shape;627;p62"/>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31" name="Shape 631"/>
        <p:cNvGrpSpPr/>
        <p:nvPr/>
      </p:nvGrpSpPr>
      <p:grpSpPr>
        <a:xfrm>
          <a:off x="0" y="0"/>
          <a:ext cx="0" cy="0"/>
          <a:chOff x="0" y="0"/>
          <a:chExt cx="0" cy="0"/>
        </a:xfrm>
      </p:grpSpPr>
      <p:sp>
        <p:nvSpPr>
          <p:cNvPr id="632" name="Google Shape;632;p63"/>
          <p:cNvSpPr txBox="1"/>
          <p:nvPr>
            <p:ph type="title"/>
          </p:nvPr>
        </p:nvSpPr>
        <p:spPr>
          <a:xfrm>
            <a:off x="1452600" y="1549150"/>
            <a:ext cx="623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Now that you have your problem</a:t>
            </a:r>
            <a:r>
              <a:rPr lang="en"/>
              <a:t>, it’s t</a:t>
            </a:r>
            <a:r>
              <a:rPr lang="en" sz="3200"/>
              <a:t>ime to start solving it!</a:t>
            </a:r>
            <a:endParaRPr sz="3200"/>
          </a:p>
        </p:txBody>
      </p:sp>
      <p:sp>
        <p:nvSpPr>
          <p:cNvPr id="633" name="Google Shape;633;p63"/>
          <p:cNvSpPr txBox="1"/>
          <p:nvPr>
            <p:ph idx="2" type="title"/>
          </p:nvPr>
        </p:nvSpPr>
        <p:spPr>
          <a:xfrm>
            <a:off x="1831200" y="3262500"/>
            <a:ext cx="5481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80868B"/>
                </a:solidFill>
                <a:hlinkClick r:id="rId3"/>
              </a:rPr>
              <a:t>Session 2: Generate ideas</a:t>
            </a:r>
            <a:r>
              <a:rPr lang="en">
                <a:solidFill>
                  <a:srgbClr val="80868B"/>
                </a:solidFill>
              </a:rPr>
              <a:t> </a:t>
            </a:r>
            <a:endParaRPr>
              <a:solidFill>
                <a:srgbClr val="80868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8"/>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367" name="Google Shape;367;p48"/>
          <p:cNvSpPr txBox="1"/>
          <p:nvPr>
            <p:ph idx="4294967295"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a:t>
            </a:r>
            <a:r>
              <a:rPr lang="en"/>
              <a:t> a problem</a:t>
            </a:r>
            <a:endParaRPr sz="700">
              <a:solidFill>
                <a:srgbClr val="9AA0A6"/>
              </a:solidFill>
              <a:latin typeface="Roboto"/>
              <a:ea typeface="Roboto"/>
              <a:cs typeface="Roboto"/>
              <a:sym typeface="Roboto"/>
            </a:endParaRPr>
          </a:p>
        </p:txBody>
      </p:sp>
      <p:sp>
        <p:nvSpPr>
          <p:cNvPr id="368" name="Google Shape;368;p48"/>
          <p:cNvSpPr txBox="1"/>
          <p:nvPr/>
        </p:nvSpPr>
        <p:spPr>
          <a:xfrm>
            <a:off x="1750440"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2</a:t>
            </a:r>
            <a:endParaRPr sz="7500">
              <a:solidFill>
                <a:srgbClr val="D7D7D7"/>
              </a:solidFill>
              <a:latin typeface="Google Sans"/>
              <a:ea typeface="Google Sans"/>
              <a:cs typeface="Google Sans"/>
              <a:sym typeface="Google Sans"/>
            </a:endParaRPr>
          </a:p>
        </p:txBody>
      </p:sp>
      <p:sp>
        <p:nvSpPr>
          <p:cNvPr id="369" name="Google Shape;369;p48"/>
          <p:cNvSpPr txBox="1"/>
          <p:nvPr/>
        </p:nvSpPr>
        <p:spPr>
          <a:xfrm>
            <a:off x="2679786"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Develop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a solution</a:t>
            </a:r>
            <a:endParaRPr sz="1100">
              <a:solidFill>
                <a:srgbClr val="9AA0A6"/>
              </a:solidFill>
              <a:latin typeface="Google Sans"/>
              <a:ea typeface="Google Sans"/>
              <a:cs typeface="Google Sans"/>
              <a:sym typeface="Google Sans"/>
            </a:endParaRPr>
          </a:p>
        </p:txBody>
      </p:sp>
      <p:sp>
        <p:nvSpPr>
          <p:cNvPr id="370" name="Google Shape;370;p48"/>
          <p:cNvSpPr txBox="1"/>
          <p:nvPr/>
        </p:nvSpPr>
        <p:spPr>
          <a:xfrm>
            <a:off x="1649607" y="2945350"/>
            <a:ext cx="920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Generate ideas </a:t>
            </a:r>
            <a:endParaRPr sz="1100">
              <a:solidFill>
                <a:srgbClr val="9AA0A6"/>
              </a:solidFill>
              <a:latin typeface="Google Sans"/>
              <a:ea typeface="Google Sans"/>
              <a:cs typeface="Google Sans"/>
              <a:sym typeface="Google Sans"/>
            </a:endParaRPr>
          </a:p>
        </p:txBody>
      </p:sp>
      <p:sp>
        <p:nvSpPr>
          <p:cNvPr id="371" name="Google Shape;371;p48"/>
          <p:cNvSpPr txBox="1"/>
          <p:nvPr/>
        </p:nvSpPr>
        <p:spPr>
          <a:xfrm>
            <a:off x="4068868" y="2945350"/>
            <a:ext cx="8796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Design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the test</a:t>
            </a:r>
            <a:endParaRPr sz="1100">
              <a:solidFill>
                <a:srgbClr val="9AA0A6"/>
              </a:solidFill>
              <a:latin typeface="Google Sans"/>
              <a:ea typeface="Google Sans"/>
              <a:cs typeface="Google Sans"/>
              <a:sym typeface="Google Sans"/>
            </a:endParaRPr>
          </a:p>
        </p:txBody>
      </p:sp>
      <p:sp>
        <p:nvSpPr>
          <p:cNvPr id="372" name="Google Shape;372;p48"/>
          <p:cNvSpPr txBox="1"/>
          <p:nvPr/>
        </p:nvSpPr>
        <p:spPr>
          <a:xfrm>
            <a:off x="5211938" y="2945350"/>
            <a:ext cx="10917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Communicate the results</a:t>
            </a:r>
            <a:endParaRPr sz="1100">
              <a:solidFill>
                <a:srgbClr val="9AA0A6"/>
              </a:solidFill>
              <a:latin typeface="Google Sans"/>
              <a:ea typeface="Google Sans"/>
              <a:cs typeface="Google Sans"/>
              <a:sym typeface="Google Sans"/>
            </a:endParaRPr>
          </a:p>
        </p:txBody>
      </p:sp>
      <p:sp>
        <p:nvSpPr>
          <p:cNvPr id="373" name="Google Shape;373;p48"/>
          <p:cNvSpPr txBox="1"/>
          <p:nvPr/>
        </p:nvSpPr>
        <p:spPr>
          <a:xfrm>
            <a:off x="6461665" y="2945350"/>
            <a:ext cx="968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Draw conclusions</a:t>
            </a:r>
            <a:endParaRPr sz="1100">
              <a:solidFill>
                <a:srgbClr val="9AA0A6"/>
              </a:solidFill>
              <a:latin typeface="Google Sans"/>
              <a:ea typeface="Google Sans"/>
              <a:cs typeface="Google Sans"/>
              <a:sym typeface="Google Sans"/>
            </a:endParaRPr>
          </a:p>
        </p:txBody>
      </p:sp>
      <p:sp>
        <p:nvSpPr>
          <p:cNvPr id="374" name="Google Shape;374;p48"/>
          <p:cNvSpPr txBox="1"/>
          <p:nvPr/>
        </p:nvSpPr>
        <p:spPr>
          <a:xfrm>
            <a:off x="7427420"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Enter t</a:t>
            </a:r>
            <a:r>
              <a:rPr lang="en" sz="1100">
                <a:solidFill>
                  <a:srgbClr val="9AA0A6"/>
                </a:solidFill>
                <a:latin typeface="Google Sans"/>
                <a:ea typeface="Google Sans"/>
                <a:cs typeface="Google Sans"/>
                <a:sym typeface="Google Sans"/>
              </a:rPr>
              <a:t>he competition</a:t>
            </a:r>
            <a:endParaRPr sz="1100">
              <a:solidFill>
                <a:srgbClr val="9AA0A6"/>
              </a:solidFill>
              <a:latin typeface="Google Sans"/>
              <a:ea typeface="Google Sans"/>
              <a:cs typeface="Google Sans"/>
              <a:sym typeface="Google Sans"/>
            </a:endParaRPr>
          </a:p>
        </p:txBody>
      </p:sp>
      <p:sp>
        <p:nvSpPr>
          <p:cNvPr id="375" name="Google Shape;375;p48"/>
          <p:cNvSpPr txBox="1"/>
          <p:nvPr/>
        </p:nvSpPr>
        <p:spPr>
          <a:xfrm>
            <a:off x="268283"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33333"/>
                </a:solidFill>
                <a:latin typeface="Google Sans"/>
                <a:ea typeface="Google Sans"/>
                <a:cs typeface="Google Sans"/>
                <a:sym typeface="Google Sans"/>
              </a:rPr>
              <a:t>Identify </a:t>
            </a:r>
            <a:br>
              <a:rPr lang="en" sz="1100">
                <a:solidFill>
                  <a:srgbClr val="333333"/>
                </a:solidFill>
                <a:latin typeface="Google Sans"/>
                <a:ea typeface="Google Sans"/>
                <a:cs typeface="Google Sans"/>
                <a:sym typeface="Google Sans"/>
              </a:rPr>
            </a:br>
            <a:r>
              <a:rPr lang="en" sz="1100">
                <a:solidFill>
                  <a:srgbClr val="333333"/>
                </a:solidFill>
                <a:latin typeface="Google Sans"/>
                <a:ea typeface="Google Sans"/>
                <a:cs typeface="Google Sans"/>
                <a:sym typeface="Google Sans"/>
              </a:rPr>
              <a:t>a problem</a:t>
            </a:r>
            <a:endParaRPr sz="1100">
              <a:solidFill>
                <a:srgbClr val="333333"/>
              </a:solidFill>
              <a:latin typeface="Google Sans"/>
              <a:ea typeface="Google Sans"/>
              <a:cs typeface="Google Sans"/>
              <a:sym typeface="Google Sans"/>
            </a:endParaRPr>
          </a:p>
        </p:txBody>
      </p:sp>
      <p:pic>
        <p:nvPicPr>
          <p:cNvPr id="376" name="Google Shape;376;p48"/>
          <p:cNvPicPr preferRelativeResize="0"/>
          <p:nvPr/>
        </p:nvPicPr>
        <p:blipFill>
          <a:blip r:embed="rId3">
            <a:alphaModFix/>
          </a:blip>
          <a:stretch>
            <a:fillRect/>
          </a:stretch>
        </p:blipFill>
        <p:spPr>
          <a:xfrm>
            <a:off x="775876" y="2136908"/>
            <a:ext cx="311113" cy="688392"/>
          </a:xfrm>
          <a:prstGeom prst="rect">
            <a:avLst/>
          </a:prstGeom>
          <a:noFill/>
          <a:ln>
            <a:noFill/>
          </a:ln>
        </p:spPr>
      </p:pic>
      <p:sp>
        <p:nvSpPr>
          <p:cNvPr id="377" name="Google Shape;377;p48"/>
          <p:cNvSpPr txBox="1"/>
          <p:nvPr/>
        </p:nvSpPr>
        <p:spPr>
          <a:xfrm>
            <a:off x="2945347"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3</a:t>
            </a:r>
            <a:endParaRPr sz="7500">
              <a:solidFill>
                <a:srgbClr val="D7D7D7"/>
              </a:solidFill>
              <a:latin typeface="Google Sans"/>
              <a:ea typeface="Google Sans"/>
              <a:cs typeface="Google Sans"/>
              <a:sym typeface="Google Sans"/>
            </a:endParaRPr>
          </a:p>
        </p:txBody>
      </p:sp>
      <p:sp>
        <p:nvSpPr>
          <p:cNvPr id="378" name="Google Shape;378;p48"/>
          <p:cNvSpPr txBox="1"/>
          <p:nvPr/>
        </p:nvSpPr>
        <p:spPr>
          <a:xfrm>
            <a:off x="4109936"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4</a:t>
            </a:r>
            <a:endParaRPr sz="7500">
              <a:solidFill>
                <a:srgbClr val="D7D7D7"/>
              </a:solidFill>
              <a:latin typeface="Google Sans"/>
              <a:ea typeface="Google Sans"/>
              <a:cs typeface="Google Sans"/>
              <a:sym typeface="Google Sans"/>
            </a:endParaRPr>
          </a:p>
        </p:txBody>
      </p:sp>
      <p:sp>
        <p:nvSpPr>
          <p:cNvPr id="379" name="Google Shape;379;p48"/>
          <p:cNvSpPr txBox="1"/>
          <p:nvPr/>
        </p:nvSpPr>
        <p:spPr>
          <a:xfrm>
            <a:off x="5349775"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5</a:t>
            </a:r>
            <a:endParaRPr sz="7500">
              <a:solidFill>
                <a:srgbClr val="D7D7D7"/>
              </a:solidFill>
              <a:latin typeface="Google Sans"/>
              <a:ea typeface="Google Sans"/>
              <a:cs typeface="Google Sans"/>
              <a:sym typeface="Google Sans"/>
            </a:endParaRPr>
          </a:p>
        </p:txBody>
      </p:sp>
      <p:sp>
        <p:nvSpPr>
          <p:cNvPr id="380" name="Google Shape;380;p48"/>
          <p:cNvSpPr txBox="1"/>
          <p:nvPr/>
        </p:nvSpPr>
        <p:spPr>
          <a:xfrm>
            <a:off x="6558382"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6</a:t>
            </a:r>
            <a:endParaRPr sz="7500">
              <a:solidFill>
                <a:srgbClr val="D7D7D7"/>
              </a:solidFill>
              <a:latin typeface="Google Sans"/>
              <a:ea typeface="Google Sans"/>
              <a:cs typeface="Google Sans"/>
              <a:sym typeface="Google Sans"/>
            </a:endParaRPr>
          </a:p>
        </p:txBody>
      </p:sp>
      <p:sp>
        <p:nvSpPr>
          <p:cNvPr id="381" name="Google Shape;381;p48"/>
          <p:cNvSpPr txBox="1"/>
          <p:nvPr/>
        </p:nvSpPr>
        <p:spPr>
          <a:xfrm>
            <a:off x="7765070"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7</a:t>
            </a:r>
            <a:endParaRPr sz="7500">
              <a:solidFill>
                <a:srgbClr val="D7D7D7"/>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 1: Outline</a:t>
            </a:r>
            <a:endParaRPr/>
          </a:p>
        </p:txBody>
      </p:sp>
      <p:sp>
        <p:nvSpPr>
          <p:cNvPr id="387" name="Google Shape;387;p49"/>
          <p:cNvSpPr txBox="1"/>
          <p:nvPr>
            <p:ph idx="1" type="body"/>
          </p:nvPr>
        </p:nvSpPr>
        <p:spPr>
          <a:xfrm>
            <a:off x="503375" y="1603715"/>
            <a:ext cx="40053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Introduce the competition</a:t>
            </a:r>
            <a:br>
              <a:rPr lang="en"/>
            </a:br>
            <a:r>
              <a:rPr lang="en"/>
              <a:t>Cool solves </a:t>
            </a:r>
            <a:br>
              <a:rPr lang="en"/>
            </a:br>
            <a:r>
              <a:rPr lang="en"/>
              <a:t>Activity 1: Idea generation diamond </a:t>
            </a:r>
            <a:br>
              <a:rPr lang="en"/>
            </a:br>
            <a:r>
              <a:rPr lang="en"/>
              <a:t>Activity 2: Research summary</a:t>
            </a:r>
            <a:br>
              <a:rPr lang="en"/>
            </a:br>
            <a:r>
              <a:rPr lang="en"/>
              <a:t>Case study</a:t>
            </a:r>
            <a:br>
              <a:rPr lang="en"/>
            </a:br>
            <a:r>
              <a:rPr lang="en"/>
              <a:t>Activity 2: Research summary (continued)</a:t>
            </a:r>
            <a:br>
              <a:rPr lang="en"/>
            </a:br>
            <a:r>
              <a:rPr lang="en"/>
              <a:t>Feasible solution</a:t>
            </a:r>
            <a:br>
              <a:rPr lang="en"/>
            </a:br>
            <a:r>
              <a:rPr lang="en"/>
              <a:t>Formulate your key question</a:t>
            </a:r>
            <a:endParaRPr/>
          </a:p>
        </p:txBody>
      </p:sp>
      <p:sp>
        <p:nvSpPr>
          <p:cNvPr id="388" name="Google Shape;388;p49"/>
          <p:cNvSpPr txBox="1"/>
          <p:nvPr>
            <p:ph idx="2" type="body"/>
          </p:nvPr>
        </p:nvSpPr>
        <p:spPr>
          <a:xfrm>
            <a:off x="4104950" y="1603715"/>
            <a:ext cx="2209200" cy="57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a:t>5 min</a:t>
            </a:r>
            <a:br>
              <a:rPr lang="en"/>
            </a:br>
            <a:r>
              <a:rPr lang="en"/>
              <a:t>10 min</a:t>
            </a:r>
            <a:br>
              <a:rPr lang="en"/>
            </a:br>
            <a:r>
              <a:rPr lang="en"/>
              <a:t>10 min</a:t>
            </a:r>
            <a:br>
              <a:rPr lang="en"/>
            </a:br>
            <a:r>
              <a:rPr lang="en"/>
              <a:t>10 min</a:t>
            </a:r>
            <a:br>
              <a:rPr lang="en"/>
            </a:br>
            <a:r>
              <a:rPr lang="en"/>
              <a:t>5 min</a:t>
            </a:r>
            <a:br>
              <a:rPr lang="en"/>
            </a:br>
            <a:r>
              <a:rPr lang="en"/>
              <a:t>10 min</a:t>
            </a:r>
            <a:br>
              <a:rPr lang="en"/>
            </a:br>
            <a:r>
              <a:rPr lang="en"/>
              <a:t>5 min</a:t>
            </a:r>
            <a:br>
              <a:rPr lang="en"/>
            </a:br>
            <a:r>
              <a:rPr lang="en"/>
              <a:t>5 min</a:t>
            </a:r>
            <a:endParaRPr/>
          </a:p>
        </p:txBody>
      </p:sp>
      <p:sp>
        <p:nvSpPr>
          <p:cNvPr id="389" name="Google Shape;389;p49"/>
          <p:cNvSpPr txBox="1"/>
          <p:nvPr>
            <p:ph idx="3" type="body"/>
          </p:nvPr>
        </p:nvSpPr>
        <p:spPr>
          <a:xfrm>
            <a:off x="6364625" y="1603715"/>
            <a:ext cx="1056300" cy="57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t>05</a:t>
            </a:r>
            <a:br>
              <a:rPr lang="en"/>
            </a:br>
            <a:r>
              <a:rPr lang="en"/>
              <a:t>07</a:t>
            </a:r>
            <a:br>
              <a:rPr lang="en"/>
            </a:br>
            <a:r>
              <a:rPr lang="en"/>
              <a:t>12</a:t>
            </a:r>
            <a:br>
              <a:rPr lang="en"/>
            </a:br>
            <a:r>
              <a:rPr lang="en"/>
              <a:t>13</a:t>
            </a:r>
            <a:br>
              <a:rPr lang="en"/>
            </a:br>
            <a:r>
              <a:rPr lang="en"/>
              <a:t>14</a:t>
            </a:r>
            <a:br>
              <a:rPr lang="en"/>
            </a:br>
            <a:r>
              <a:rPr lang="en"/>
              <a:t> </a:t>
            </a:r>
            <a:br>
              <a:rPr lang="en"/>
            </a:br>
            <a:r>
              <a:rPr lang="en"/>
              <a:t>15</a:t>
            </a:r>
            <a:br>
              <a:rPr lang="en"/>
            </a:br>
            <a:r>
              <a:rPr lang="en"/>
              <a:t>16</a:t>
            </a:r>
            <a:endParaRPr/>
          </a:p>
          <a:p>
            <a:pPr indent="0" lvl="0" marL="0" rtl="0" algn="r">
              <a:lnSpc>
                <a:spcPct val="150000"/>
              </a:lnSpc>
              <a:spcBef>
                <a:spcPts val="1600"/>
              </a:spcBef>
              <a:spcAft>
                <a:spcPts val="1600"/>
              </a:spcAft>
              <a:buNone/>
            </a:pPr>
            <a:r>
              <a:t/>
            </a:r>
            <a:endParaRPr/>
          </a:p>
        </p:txBody>
      </p:sp>
      <p:sp>
        <p:nvSpPr>
          <p:cNvPr id="390" name="Google Shape;390;p49"/>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391" name="Google Shape;391;p49"/>
          <p:cNvSpPr txBox="1"/>
          <p:nvPr>
            <p:ph idx="4294967295"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50"/>
          <p:cNvPicPr preferRelativeResize="0"/>
          <p:nvPr/>
        </p:nvPicPr>
        <p:blipFill rotWithShape="1">
          <a:blip r:embed="rId3">
            <a:alphaModFix/>
          </a:blip>
          <a:srcRect b="49" l="0" r="0" t="59"/>
          <a:stretch/>
        </p:blipFill>
        <p:spPr>
          <a:xfrm>
            <a:off x="5884201" y="820750"/>
            <a:ext cx="2640601" cy="2043379"/>
          </a:xfrm>
          <a:prstGeom prst="rect">
            <a:avLst/>
          </a:prstGeom>
          <a:noFill/>
          <a:ln cap="flat" cmpd="sng" w="9525">
            <a:solidFill>
              <a:srgbClr val="D9D9D9"/>
            </a:solidFill>
            <a:prstDash val="solid"/>
            <a:round/>
            <a:headEnd len="sm" w="sm" type="none"/>
            <a:tailEnd len="sm" w="sm" type="none"/>
          </a:ln>
        </p:spPr>
      </p:pic>
      <p:sp>
        <p:nvSpPr>
          <p:cNvPr id="397" name="Google Shape;397;p50"/>
          <p:cNvSpPr txBox="1"/>
          <p:nvPr>
            <p:ph idx="1" type="body"/>
          </p:nvPr>
        </p:nvSpPr>
        <p:spPr>
          <a:xfrm>
            <a:off x="500400" y="1596964"/>
            <a:ext cx="3653700" cy="277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Computer</a:t>
            </a:r>
            <a:br>
              <a:rPr lang="en"/>
            </a:br>
            <a:r>
              <a:rPr lang="en"/>
              <a:t>Scissors</a:t>
            </a:r>
            <a:br>
              <a:rPr lang="en"/>
            </a:br>
            <a:r>
              <a:rPr lang="en"/>
              <a:t>Writing supplies</a:t>
            </a:r>
            <a:br>
              <a:rPr lang="en"/>
            </a:br>
            <a:r>
              <a:rPr lang="en" u="sng">
                <a:solidFill>
                  <a:srgbClr val="9AA0A6"/>
                </a:solidFill>
                <a:hlinkClick r:id="rId4"/>
              </a:rPr>
              <a:t>Activity 1: Idea generation diamond</a:t>
            </a:r>
            <a:br>
              <a:rPr lang="en">
                <a:solidFill>
                  <a:srgbClr val="9AA0A6"/>
                </a:solidFill>
              </a:rPr>
            </a:br>
            <a:r>
              <a:rPr lang="en" u="sng">
                <a:solidFill>
                  <a:srgbClr val="9AA0A6"/>
                </a:solidFill>
                <a:hlinkClick r:id="rId5"/>
              </a:rPr>
              <a:t>Activity 2: Research summary</a:t>
            </a:r>
            <a:endParaRPr>
              <a:solidFill>
                <a:srgbClr val="9AA0A6"/>
              </a:solidFill>
            </a:endParaRPr>
          </a:p>
          <a:p>
            <a:pPr indent="0" lvl="0" marL="0" rtl="0" algn="l">
              <a:lnSpc>
                <a:spcPct val="150000"/>
              </a:lnSpc>
              <a:spcBef>
                <a:spcPts val="1600"/>
              </a:spcBef>
              <a:spcAft>
                <a:spcPts val="1600"/>
              </a:spcAft>
              <a:buNone/>
            </a:pPr>
            <a:r>
              <a:t/>
            </a:r>
            <a:endParaRPr/>
          </a:p>
        </p:txBody>
      </p:sp>
      <p:sp>
        <p:nvSpPr>
          <p:cNvPr id="398" name="Google Shape;398;p50"/>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you’ll need</a:t>
            </a:r>
            <a:endParaRPr/>
          </a:p>
        </p:txBody>
      </p:sp>
      <p:pic>
        <p:nvPicPr>
          <p:cNvPr id="399" name="Google Shape;399;p50"/>
          <p:cNvPicPr preferRelativeResize="0"/>
          <p:nvPr/>
        </p:nvPicPr>
        <p:blipFill rotWithShape="1">
          <a:blip r:embed="rId6">
            <a:alphaModFix/>
          </a:blip>
          <a:srcRect b="377" l="0" r="0" t="377"/>
          <a:stretch/>
        </p:blipFill>
        <p:spPr>
          <a:xfrm>
            <a:off x="4775387" y="1883576"/>
            <a:ext cx="1929624" cy="2497199"/>
          </a:xfrm>
          <a:prstGeom prst="rect">
            <a:avLst/>
          </a:prstGeom>
          <a:noFill/>
          <a:ln cap="flat" cmpd="sng" w="9525">
            <a:solidFill>
              <a:srgbClr val="D9D9D9"/>
            </a:solidFill>
            <a:prstDash val="solid"/>
            <a:round/>
            <a:headEnd len="sm" w="sm" type="none"/>
            <a:tailEnd len="sm" w="sm" type="none"/>
          </a:ln>
        </p:spPr>
      </p:pic>
      <p:sp>
        <p:nvSpPr>
          <p:cNvPr id="400" name="Google Shape;400;p5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01" name="Google Shape;401;p5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02" name="Google Shape;402;p50"/>
          <p:cNvSpPr/>
          <p:nvPr/>
        </p:nvSpPr>
        <p:spPr>
          <a:xfrm>
            <a:off x="5643150" y="2184450"/>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p:nvPr/>
        </p:nvSpPr>
        <p:spPr>
          <a:xfrm>
            <a:off x="5643150" y="2251175"/>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0"/>
          <p:cNvSpPr/>
          <p:nvPr/>
        </p:nvSpPr>
        <p:spPr>
          <a:xfrm>
            <a:off x="5900925" y="2440725"/>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0"/>
          <p:cNvSpPr/>
          <p:nvPr/>
        </p:nvSpPr>
        <p:spPr>
          <a:xfrm>
            <a:off x="5900925" y="2507450"/>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6135975" y="2704575"/>
            <a:ext cx="250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0"/>
          <p:cNvSpPr/>
          <p:nvPr/>
        </p:nvSpPr>
        <p:spPr>
          <a:xfrm>
            <a:off x="6135975" y="2771300"/>
            <a:ext cx="250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p:nvPr/>
        </p:nvSpPr>
        <p:spPr>
          <a:xfrm>
            <a:off x="5902441" y="2960860"/>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
          <p:cNvSpPr/>
          <p:nvPr/>
        </p:nvSpPr>
        <p:spPr>
          <a:xfrm>
            <a:off x="5902441" y="3027585"/>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0"/>
          <p:cNvSpPr/>
          <p:nvPr/>
        </p:nvSpPr>
        <p:spPr>
          <a:xfrm>
            <a:off x="5642738" y="2737950"/>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0"/>
          <p:cNvSpPr/>
          <p:nvPr/>
        </p:nvSpPr>
        <p:spPr>
          <a:xfrm>
            <a:off x="5384963" y="2481675"/>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5093829" y="2731875"/>
            <a:ext cx="250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0"/>
          <p:cNvSpPr/>
          <p:nvPr/>
        </p:nvSpPr>
        <p:spPr>
          <a:xfrm>
            <a:off x="5356925" y="2960850"/>
            <a:ext cx="250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0"/>
          <p:cNvSpPr/>
          <p:nvPr/>
        </p:nvSpPr>
        <p:spPr>
          <a:xfrm>
            <a:off x="5356925" y="3027575"/>
            <a:ext cx="2502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p:nvPr/>
        </p:nvSpPr>
        <p:spPr>
          <a:xfrm>
            <a:off x="5642738" y="3224717"/>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nvSpPr>
        <p:spPr>
          <a:xfrm>
            <a:off x="5642738" y="3288410"/>
            <a:ext cx="1941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0"/>
          <p:cNvSpPr/>
          <p:nvPr/>
        </p:nvSpPr>
        <p:spPr>
          <a:xfrm>
            <a:off x="4902782" y="3618983"/>
            <a:ext cx="5820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4899801" y="3719025"/>
            <a:ext cx="743100" cy="311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a:off x="4902779" y="423765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a:off x="6322102" y="423765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0"/>
          <p:cNvSpPr/>
          <p:nvPr/>
        </p:nvSpPr>
        <p:spPr>
          <a:xfrm>
            <a:off x="6058250" y="995650"/>
            <a:ext cx="405300" cy="6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0"/>
          <p:cNvSpPr/>
          <p:nvPr/>
        </p:nvSpPr>
        <p:spPr>
          <a:xfrm>
            <a:off x="6085537" y="1147275"/>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
          <p:cNvSpPr/>
          <p:nvPr/>
        </p:nvSpPr>
        <p:spPr>
          <a:xfrm>
            <a:off x="6085537" y="1389885"/>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0"/>
          <p:cNvSpPr/>
          <p:nvPr/>
        </p:nvSpPr>
        <p:spPr>
          <a:xfrm>
            <a:off x="6085537" y="175156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0"/>
          <p:cNvSpPr/>
          <p:nvPr/>
        </p:nvSpPr>
        <p:spPr>
          <a:xfrm>
            <a:off x="8084127" y="2716700"/>
            <a:ext cx="271800" cy="54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0"/>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51"/>
          <p:cNvPicPr preferRelativeResize="0"/>
          <p:nvPr/>
        </p:nvPicPr>
        <p:blipFill rotWithShape="1">
          <a:blip r:embed="rId3">
            <a:alphaModFix/>
          </a:blip>
          <a:srcRect b="20725" l="0" r="19458" t="11321"/>
          <a:stretch/>
        </p:blipFill>
        <p:spPr>
          <a:xfrm>
            <a:off x="0" y="0"/>
            <a:ext cx="9144000" cy="5143498"/>
          </a:xfrm>
          <a:prstGeom prst="rect">
            <a:avLst/>
          </a:prstGeom>
          <a:noFill/>
          <a:ln>
            <a:noFill/>
          </a:ln>
        </p:spPr>
      </p:pic>
      <p:pic>
        <p:nvPicPr>
          <p:cNvPr id="432" name="Google Shape;432;p51"/>
          <p:cNvPicPr preferRelativeResize="0"/>
          <p:nvPr/>
        </p:nvPicPr>
        <p:blipFill>
          <a:blip r:embed="rId4">
            <a:alphaModFix/>
          </a:blip>
          <a:stretch>
            <a:fillRect/>
          </a:stretch>
        </p:blipFill>
        <p:spPr>
          <a:xfrm>
            <a:off x="0" y="0"/>
            <a:ext cx="6156478" cy="5143499"/>
          </a:xfrm>
          <a:prstGeom prst="rect">
            <a:avLst/>
          </a:prstGeom>
          <a:noFill/>
          <a:ln>
            <a:noFill/>
          </a:ln>
        </p:spPr>
      </p:pic>
      <p:pic>
        <p:nvPicPr>
          <p:cNvPr id="433" name="Google Shape;433;p51"/>
          <p:cNvPicPr preferRelativeResize="0"/>
          <p:nvPr/>
        </p:nvPicPr>
        <p:blipFill>
          <a:blip r:embed="rId4">
            <a:alphaModFix/>
          </a:blip>
          <a:stretch>
            <a:fillRect/>
          </a:stretch>
        </p:blipFill>
        <p:spPr>
          <a:xfrm>
            <a:off x="0" y="0"/>
            <a:ext cx="6156478" cy="5143499"/>
          </a:xfrm>
          <a:prstGeom prst="rect">
            <a:avLst/>
          </a:prstGeom>
          <a:noFill/>
          <a:ln>
            <a:noFill/>
          </a:ln>
        </p:spPr>
      </p:pic>
      <p:sp>
        <p:nvSpPr>
          <p:cNvPr id="434" name="Google Shape;434;p51"/>
          <p:cNvSpPr txBox="1"/>
          <p:nvPr>
            <p:ph type="title"/>
          </p:nvPr>
        </p:nvSpPr>
        <p:spPr>
          <a:xfrm>
            <a:off x="500400" y="970700"/>
            <a:ext cx="47352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Google Science Fair is problem solving</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35" name="Google Shape;435;p51"/>
          <p:cNvSpPr txBox="1"/>
          <p:nvPr>
            <p:ph idx="1" type="body"/>
          </p:nvPr>
        </p:nvSpPr>
        <p:spPr>
          <a:xfrm>
            <a:off x="500400" y="1598550"/>
            <a:ext cx="4225800" cy="2133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AutoNum type="arabicPeriod"/>
            </a:pPr>
            <a:r>
              <a:rPr lang="en">
                <a:solidFill>
                  <a:schemeClr val="lt1"/>
                </a:solidFill>
              </a:rPr>
              <a:t>Find a problem you care about</a:t>
            </a:r>
            <a:endParaRPr>
              <a:solidFill>
                <a:schemeClr val="lt1"/>
              </a:solidFill>
            </a:endParaRPr>
          </a:p>
          <a:p>
            <a:pPr indent="-323850" lvl="0" marL="457200" rtl="0" algn="l">
              <a:spcBef>
                <a:spcPts val="0"/>
              </a:spcBef>
              <a:spcAft>
                <a:spcPts val="0"/>
              </a:spcAft>
              <a:buClr>
                <a:schemeClr val="lt1"/>
              </a:buClr>
              <a:buSzPts val="1500"/>
              <a:buAutoNum type="arabicPeriod"/>
            </a:pPr>
            <a:r>
              <a:rPr lang="en">
                <a:solidFill>
                  <a:schemeClr val="lt1"/>
                </a:solidFill>
              </a:rPr>
              <a:t>Think of a solution</a:t>
            </a:r>
            <a:endParaRPr>
              <a:solidFill>
                <a:schemeClr val="lt1"/>
              </a:solidFill>
            </a:endParaRPr>
          </a:p>
          <a:p>
            <a:pPr indent="-323850" lvl="0" marL="457200" rtl="0" algn="l">
              <a:spcBef>
                <a:spcPts val="0"/>
              </a:spcBef>
              <a:spcAft>
                <a:spcPts val="0"/>
              </a:spcAft>
              <a:buClr>
                <a:schemeClr val="lt1"/>
              </a:buClr>
              <a:buSzPts val="1500"/>
              <a:buAutoNum type="arabicPeriod"/>
            </a:pPr>
            <a:r>
              <a:rPr lang="en">
                <a:solidFill>
                  <a:schemeClr val="lt1"/>
                </a:solidFill>
              </a:rPr>
              <a:t>Test it</a:t>
            </a:r>
            <a:endParaRPr>
              <a:solidFill>
                <a:schemeClr val="lt1"/>
              </a:solidFill>
            </a:endParaRPr>
          </a:p>
          <a:p>
            <a:pPr indent="-323850" lvl="0" marL="457200" rtl="0" algn="l">
              <a:spcBef>
                <a:spcPts val="0"/>
              </a:spcBef>
              <a:spcAft>
                <a:spcPts val="0"/>
              </a:spcAft>
              <a:buClr>
                <a:schemeClr val="lt1"/>
              </a:buClr>
              <a:buSzPts val="1500"/>
              <a:buAutoNum type="arabicPeriod"/>
            </a:pPr>
            <a:r>
              <a:rPr lang="en">
                <a:solidFill>
                  <a:schemeClr val="lt1"/>
                </a:solidFill>
              </a:rPr>
              <a:t>Tell us about it!</a:t>
            </a:r>
            <a:endParaRPr>
              <a:solidFill>
                <a:schemeClr val="lt1"/>
              </a:solidFill>
            </a:endParaRPr>
          </a:p>
        </p:txBody>
      </p:sp>
      <p:sp>
        <p:nvSpPr>
          <p:cNvPr id="436" name="Google Shape;436;p5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Roboto"/>
                <a:ea typeface="Roboto"/>
                <a:cs typeface="Roboto"/>
                <a:sym typeface="Roboto"/>
              </a:rPr>
              <a:t>‹#›</a:t>
            </a:fld>
            <a:endParaRPr sz="700">
              <a:solidFill>
                <a:schemeClr val="lt1"/>
              </a:solidFill>
              <a:latin typeface="Roboto"/>
              <a:ea typeface="Roboto"/>
              <a:cs typeface="Roboto"/>
              <a:sym typeface="Roboto"/>
            </a:endParaRPr>
          </a:p>
        </p:txBody>
      </p:sp>
      <p:sp>
        <p:nvSpPr>
          <p:cNvPr id="437" name="Google Shape;437;p51"/>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r>
              <a:rPr lang="en" sz="700">
                <a:solidFill>
                  <a:schemeClr val="lt1"/>
                </a:solidFill>
                <a:latin typeface="Roboto"/>
                <a:ea typeface="Roboto"/>
                <a:cs typeface="Roboto"/>
                <a:sym typeface="Roboto"/>
              </a:rPr>
              <a:t>. </a:t>
            </a:r>
            <a:r>
              <a:rPr lang="en">
                <a:solidFill>
                  <a:schemeClr val="lt1"/>
                </a:solidFill>
              </a:rPr>
              <a:t>Identify a problem</a:t>
            </a:r>
            <a:endParaRPr sz="7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2"/>
          <p:cNvSpPr txBox="1"/>
          <p:nvPr/>
        </p:nvSpPr>
        <p:spPr>
          <a:xfrm>
            <a:off x="612450" y="2472450"/>
            <a:ext cx="7920000" cy="8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200">
                <a:solidFill>
                  <a:srgbClr val="202124"/>
                </a:solidFill>
                <a:latin typeface="Google Sans"/>
                <a:ea typeface="Google Sans"/>
                <a:cs typeface="Google Sans"/>
                <a:sym typeface="Google Sans"/>
              </a:rPr>
              <a:t>Everything starts </a:t>
            </a:r>
            <a:endParaRPr sz="5200">
              <a:solidFill>
                <a:srgbClr val="202124"/>
              </a:solidFill>
              <a:latin typeface="Google Sans"/>
              <a:ea typeface="Google Sans"/>
              <a:cs typeface="Google Sans"/>
              <a:sym typeface="Google Sans"/>
            </a:endParaRPr>
          </a:p>
          <a:p>
            <a:pPr indent="0" lvl="0" marL="0" rtl="0" algn="ctr">
              <a:spcBef>
                <a:spcPts val="0"/>
              </a:spcBef>
              <a:spcAft>
                <a:spcPts val="0"/>
              </a:spcAft>
              <a:buNone/>
            </a:pPr>
            <a:r>
              <a:rPr lang="en" sz="5200">
                <a:solidFill>
                  <a:srgbClr val="202124"/>
                </a:solidFill>
                <a:latin typeface="Google Sans"/>
                <a:ea typeface="Google Sans"/>
                <a:cs typeface="Google Sans"/>
                <a:sym typeface="Google Sans"/>
              </a:rPr>
              <a:t>with a</a:t>
            </a:r>
            <a:endParaRPr sz="5200">
              <a:solidFill>
                <a:srgbClr val="202124"/>
              </a:solidFill>
              <a:latin typeface="Google Sans"/>
              <a:ea typeface="Google Sans"/>
              <a:cs typeface="Google Sans"/>
              <a:sym typeface="Google Sans"/>
            </a:endParaRPr>
          </a:p>
          <a:p>
            <a:pPr indent="0" lvl="0" marL="0" rtl="0" algn="ctr">
              <a:spcBef>
                <a:spcPts val="0"/>
              </a:spcBef>
              <a:spcAft>
                <a:spcPts val="0"/>
              </a:spcAft>
              <a:buNone/>
            </a:pPr>
            <a:r>
              <a:t/>
            </a:r>
            <a:endParaRPr sz="5200">
              <a:solidFill>
                <a:srgbClr val="202124"/>
              </a:solidFill>
              <a:latin typeface="Google Sans"/>
              <a:ea typeface="Google Sans"/>
              <a:cs typeface="Google Sans"/>
              <a:sym typeface="Google Sans"/>
            </a:endParaRPr>
          </a:p>
          <a:p>
            <a:pPr indent="0" lvl="0" marL="0" rtl="0" algn="l">
              <a:spcBef>
                <a:spcPts val="0"/>
              </a:spcBef>
              <a:spcAft>
                <a:spcPts val="0"/>
              </a:spcAft>
              <a:buNone/>
            </a:pPr>
            <a:r>
              <a:t/>
            </a:r>
            <a:endParaRPr sz="5200">
              <a:solidFill>
                <a:srgbClr val="202124"/>
              </a:solidFill>
              <a:latin typeface="Google Sans"/>
              <a:ea typeface="Google Sans"/>
              <a:cs typeface="Google Sans"/>
              <a:sym typeface="Google Sans"/>
            </a:endParaRPr>
          </a:p>
        </p:txBody>
      </p:sp>
      <p:pic>
        <p:nvPicPr>
          <p:cNvPr id="443" name="Google Shape;443;p52"/>
          <p:cNvPicPr preferRelativeResize="0"/>
          <p:nvPr/>
        </p:nvPicPr>
        <p:blipFill>
          <a:blip r:embed="rId3">
            <a:alphaModFix/>
          </a:blip>
          <a:stretch>
            <a:fillRect/>
          </a:stretch>
        </p:blipFill>
        <p:spPr>
          <a:xfrm>
            <a:off x="2886463" y="3082585"/>
            <a:ext cx="3371974" cy="534900"/>
          </a:xfrm>
          <a:prstGeom prst="rect">
            <a:avLst/>
          </a:prstGeom>
          <a:noFill/>
          <a:ln>
            <a:noFill/>
          </a:ln>
        </p:spPr>
      </p:pic>
      <p:sp>
        <p:nvSpPr>
          <p:cNvPr id="444" name="Google Shape;444;p5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45" name="Google Shape;445;p52"/>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3"/>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starts with a question.</a:t>
            </a:r>
            <a:endParaRPr/>
          </a:p>
        </p:txBody>
      </p:sp>
      <p:sp>
        <p:nvSpPr>
          <p:cNvPr id="451" name="Google Shape;451;p5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53"/>
          <p:cNvSpPr txBox="1"/>
          <p:nvPr>
            <p:ph idx="1" type="body"/>
          </p:nvPr>
        </p:nvSpPr>
        <p:spPr>
          <a:xfrm>
            <a:off x="500400" y="1596964"/>
            <a:ext cx="3653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can we provide light for children to study when they have no access to electricity?</a:t>
            </a:r>
            <a:endParaRPr/>
          </a:p>
          <a:p>
            <a:pPr indent="0" lvl="0" marL="0" rtl="0" algn="l">
              <a:spcBef>
                <a:spcPts val="1600"/>
              </a:spcBef>
              <a:spcAft>
                <a:spcPts val="0"/>
              </a:spcAft>
              <a:buClr>
                <a:schemeClr val="dk1"/>
              </a:buClr>
              <a:buSzPts val="1100"/>
              <a:buFont typeface="Arial"/>
              <a:buNone/>
            </a:pPr>
            <a:r>
              <a:rPr lang="en"/>
              <a:t>Material is easily torn. How can we make pants more durable?</a:t>
            </a:r>
            <a:endParaRPr/>
          </a:p>
          <a:p>
            <a:pPr indent="0" lvl="0" marL="0" rtl="0" algn="l">
              <a:spcBef>
                <a:spcPts val="1600"/>
              </a:spcBef>
              <a:spcAft>
                <a:spcPts val="1600"/>
              </a:spcAft>
              <a:buNone/>
            </a:pPr>
            <a:r>
              <a:rPr lang="en"/>
              <a:t>What happens when the batteries run out and there’s no access to new ones?   </a:t>
            </a:r>
            <a:endParaRPr/>
          </a:p>
        </p:txBody>
      </p:sp>
      <p:sp>
        <p:nvSpPr>
          <p:cNvPr id="453" name="Google Shape;453;p53"/>
          <p:cNvSpPr txBox="1"/>
          <p:nvPr>
            <p:ph idx="1" type="body"/>
          </p:nvPr>
        </p:nvSpPr>
        <p:spPr>
          <a:xfrm>
            <a:off x="4612075" y="1608175"/>
            <a:ext cx="3759300" cy="20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there a way to make cataract treatment less painful and more precise?</a:t>
            </a:r>
            <a:endParaRPr/>
          </a:p>
          <a:p>
            <a:pPr indent="0" lvl="0" marL="0" rtl="0" algn="l">
              <a:spcBef>
                <a:spcPts val="1600"/>
              </a:spcBef>
              <a:spcAft>
                <a:spcPts val="0"/>
              </a:spcAft>
              <a:buClr>
                <a:schemeClr val="dk1"/>
              </a:buClr>
              <a:buSzPts val="1100"/>
              <a:buFont typeface="Arial"/>
              <a:buNone/>
            </a:pPr>
            <a:r>
              <a:rPr lang="en"/>
              <a:t>Is there a way to make the internet more </a:t>
            </a:r>
            <a:br>
              <a:rPr lang="en"/>
            </a:br>
            <a:r>
              <a:rPr lang="en"/>
              <a:t>intelligent and better suited to our needs?</a:t>
            </a:r>
            <a:endParaRPr/>
          </a:p>
          <a:p>
            <a:pPr indent="0" lvl="0" marL="0" rtl="0" algn="l">
              <a:spcBef>
                <a:spcPts val="1600"/>
              </a:spcBef>
              <a:spcAft>
                <a:spcPts val="1600"/>
              </a:spcAft>
              <a:buNone/>
            </a:pPr>
            <a:r>
              <a:t/>
            </a:r>
            <a:endParaRPr/>
          </a:p>
        </p:txBody>
      </p:sp>
      <p:sp>
        <p:nvSpPr>
          <p:cNvPr id="454" name="Google Shape;454;p53"/>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4"/>
          <p:cNvSpPr/>
          <p:nvPr/>
        </p:nvSpPr>
        <p:spPr>
          <a:xfrm>
            <a:off x="1578441" y="864822"/>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54"/>
          <p:cNvPicPr preferRelativeResize="0"/>
          <p:nvPr/>
        </p:nvPicPr>
        <p:blipFill rotWithShape="1">
          <a:blip r:embed="rId3">
            <a:alphaModFix/>
          </a:blip>
          <a:srcRect b="0" l="11650" r="11650" t="0"/>
          <a:stretch/>
        </p:blipFill>
        <p:spPr>
          <a:xfrm>
            <a:off x="1793113" y="879762"/>
            <a:ext cx="650375" cy="1060073"/>
          </a:xfrm>
          <a:prstGeom prst="rect">
            <a:avLst/>
          </a:prstGeom>
          <a:noFill/>
          <a:ln>
            <a:noFill/>
          </a:ln>
        </p:spPr>
      </p:pic>
      <p:pic>
        <p:nvPicPr>
          <p:cNvPr id="461" name="Google Shape;461;p54"/>
          <p:cNvPicPr preferRelativeResize="0"/>
          <p:nvPr/>
        </p:nvPicPr>
        <p:blipFill rotWithShape="1">
          <a:blip r:embed="rId4">
            <a:alphaModFix/>
          </a:blip>
          <a:srcRect b="1436" l="0" r="0" t="2140"/>
          <a:stretch/>
        </p:blipFill>
        <p:spPr>
          <a:xfrm>
            <a:off x="5984025" y="864800"/>
            <a:ext cx="1079701" cy="1079700"/>
          </a:xfrm>
          <a:prstGeom prst="rect">
            <a:avLst/>
          </a:prstGeom>
          <a:noFill/>
          <a:ln>
            <a:noFill/>
          </a:ln>
        </p:spPr>
      </p:pic>
      <p:sp>
        <p:nvSpPr>
          <p:cNvPr id="462" name="Google Shape;462;p54"/>
          <p:cNvSpPr/>
          <p:nvPr/>
        </p:nvSpPr>
        <p:spPr>
          <a:xfrm>
            <a:off x="3046977"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p:nvPr/>
        </p:nvSpPr>
        <p:spPr>
          <a:xfrm>
            <a:off x="7583985" y="3023725"/>
            <a:ext cx="825600" cy="825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54"/>
          <p:cNvPicPr preferRelativeResize="0"/>
          <p:nvPr/>
        </p:nvPicPr>
        <p:blipFill>
          <a:blip r:embed="rId5">
            <a:alphaModFix/>
          </a:blip>
          <a:stretch>
            <a:fillRect/>
          </a:stretch>
        </p:blipFill>
        <p:spPr>
          <a:xfrm>
            <a:off x="3182017" y="1116623"/>
            <a:ext cx="813034" cy="609775"/>
          </a:xfrm>
          <a:prstGeom prst="rect">
            <a:avLst/>
          </a:prstGeom>
          <a:noFill/>
          <a:ln>
            <a:noFill/>
          </a:ln>
        </p:spPr>
      </p:pic>
      <p:sp>
        <p:nvSpPr>
          <p:cNvPr id="465" name="Google Shape;465;p54"/>
          <p:cNvSpPr/>
          <p:nvPr/>
        </p:nvSpPr>
        <p:spPr>
          <a:xfrm>
            <a:off x="5984003"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4"/>
          <p:cNvSpPr/>
          <p:nvPr/>
        </p:nvSpPr>
        <p:spPr>
          <a:xfrm>
            <a:off x="4515490"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4"/>
          <p:cNvPicPr preferRelativeResize="0"/>
          <p:nvPr/>
        </p:nvPicPr>
        <p:blipFill>
          <a:blip r:embed="rId6">
            <a:alphaModFix/>
          </a:blip>
          <a:stretch>
            <a:fillRect/>
          </a:stretch>
        </p:blipFill>
        <p:spPr>
          <a:xfrm>
            <a:off x="7549638" y="1099785"/>
            <a:ext cx="885392" cy="609776"/>
          </a:xfrm>
          <a:prstGeom prst="rect">
            <a:avLst/>
          </a:prstGeom>
          <a:noFill/>
          <a:ln>
            <a:noFill/>
          </a:ln>
        </p:spPr>
      </p:pic>
      <p:sp>
        <p:nvSpPr>
          <p:cNvPr id="468" name="Google Shape;468;p54"/>
          <p:cNvSpPr txBox="1"/>
          <p:nvPr>
            <p:ph type="title"/>
          </p:nvPr>
        </p:nvSpPr>
        <p:spPr>
          <a:xfrm>
            <a:off x="520815" y="1223525"/>
            <a:ext cx="1396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Solutions</a:t>
            </a:r>
            <a:endParaRPr sz="1500"/>
          </a:p>
        </p:txBody>
      </p:sp>
      <p:sp>
        <p:nvSpPr>
          <p:cNvPr id="469" name="Google Shape;469;p5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70" name="Google Shape;470;p54"/>
          <p:cNvSpPr txBox="1"/>
          <p:nvPr>
            <p:ph type="title"/>
          </p:nvPr>
        </p:nvSpPr>
        <p:spPr>
          <a:xfrm>
            <a:off x="520815" y="3234975"/>
            <a:ext cx="1396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Inventors</a:t>
            </a:r>
            <a:endParaRPr sz="1500"/>
          </a:p>
        </p:txBody>
      </p:sp>
      <p:pic>
        <p:nvPicPr>
          <p:cNvPr id="471" name="Google Shape;471;p54"/>
          <p:cNvPicPr preferRelativeResize="0"/>
          <p:nvPr/>
        </p:nvPicPr>
        <p:blipFill rotWithShape="1">
          <a:blip r:embed="rId7">
            <a:alphaModFix/>
          </a:blip>
          <a:srcRect b="20279" l="28784" r="25249" t="27506"/>
          <a:stretch/>
        </p:blipFill>
        <p:spPr>
          <a:xfrm>
            <a:off x="1705514" y="3039321"/>
            <a:ext cx="825600" cy="794400"/>
          </a:xfrm>
          <a:prstGeom prst="ellipse">
            <a:avLst/>
          </a:prstGeom>
          <a:noFill/>
          <a:ln>
            <a:noFill/>
          </a:ln>
        </p:spPr>
      </p:pic>
      <p:pic>
        <p:nvPicPr>
          <p:cNvPr id="472" name="Google Shape;472;p54"/>
          <p:cNvPicPr preferRelativeResize="0"/>
          <p:nvPr/>
        </p:nvPicPr>
        <p:blipFill rotWithShape="1">
          <a:blip r:embed="rId8">
            <a:alphaModFix/>
          </a:blip>
          <a:srcRect b="20534" l="0" r="0" t="0"/>
          <a:stretch/>
        </p:blipFill>
        <p:spPr>
          <a:xfrm>
            <a:off x="3539738" y="3023650"/>
            <a:ext cx="868200" cy="846000"/>
          </a:xfrm>
          <a:prstGeom prst="ellipse">
            <a:avLst/>
          </a:prstGeom>
          <a:noFill/>
          <a:ln>
            <a:noFill/>
          </a:ln>
        </p:spPr>
      </p:pic>
      <p:pic>
        <p:nvPicPr>
          <p:cNvPr id="473" name="Google Shape;473;p54"/>
          <p:cNvPicPr preferRelativeResize="0"/>
          <p:nvPr/>
        </p:nvPicPr>
        <p:blipFill rotWithShape="1">
          <a:blip r:embed="rId9">
            <a:alphaModFix/>
          </a:blip>
          <a:srcRect b="54354" l="39303" r="4940" t="0"/>
          <a:stretch/>
        </p:blipFill>
        <p:spPr>
          <a:xfrm>
            <a:off x="4644739" y="3034575"/>
            <a:ext cx="825600" cy="835200"/>
          </a:xfrm>
          <a:prstGeom prst="ellipse">
            <a:avLst/>
          </a:prstGeom>
          <a:noFill/>
          <a:ln>
            <a:noFill/>
          </a:ln>
        </p:spPr>
      </p:pic>
      <p:pic>
        <p:nvPicPr>
          <p:cNvPr id="474" name="Google Shape;474;p54"/>
          <p:cNvPicPr preferRelativeResize="0"/>
          <p:nvPr/>
        </p:nvPicPr>
        <p:blipFill rotWithShape="1">
          <a:blip r:embed="rId10">
            <a:alphaModFix/>
          </a:blip>
          <a:srcRect b="12347" l="0" r="0" t="2262"/>
          <a:stretch/>
        </p:blipFill>
        <p:spPr>
          <a:xfrm>
            <a:off x="2768246" y="3023650"/>
            <a:ext cx="868200" cy="846000"/>
          </a:xfrm>
          <a:prstGeom prst="ellipse">
            <a:avLst/>
          </a:prstGeom>
          <a:noFill/>
          <a:ln>
            <a:noFill/>
          </a:ln>
        </p:spPr>
      </p:pic>
      <p:pic>
        <p:nvPicPr>
          <p:cNvPr id="475" name="Google Shape;475;p54"/>
          <p:cNvPicPr preferRelativeResize="0"/>
          <p:nvPr/>
        </p:nvPicPr>
        <p:blipFill rotWithShape="1">
          <a:blip r:embed="rId11">
            <a:alphaModFix/>
          </a:blip>
          <a:srcRect b="64889" l="15739" r="48406" t="9789"/>
          <a:stretch/>
        </p:blipFill>
        <p:spPr>
          <a:xfrm>
            <a:off x="5745028" y="2991248"/>
            <a:ext cx="864600" cy="868200"/>
          </a:xfrm>
          <a:prstGeom prst="ellipse">
            <a:avLst/>
          </a:prstGeom>
          <a:noFill/>
          <a:ln>
            <a:noFill/>
          </a:ln>
        </p:spPr>
      </p:pic>
      <p:pic>
        <p:nvPicPr>
          <p:cNvPr id="476" name="Google Shape;476;p54"/>
          <p:cNvPicPr preferRelativeResize="0"/>
          <p:nvPr/>
        </p:nvPicPr>
        <p:blipFill rotWithShape="1">
          <a:blip r:embed="rId11">
            <a:alphaModFix/>
          </a:blip>
          <a:srcRect b="67518" l="51633" r="12512" t="7160"/>
          <a:stretch/>
        </p:blipFill>
        <p:spPr>
          <a:xfrm>
            <a:off x="6415225" y="2991248"/>
            <a:ext cx="864600" cy="868200"/>
          </a:xfrm>
          <a:prstGeom prst="ellipse">
            <a:avLst/>
          </a:prstGeom>
          <a:noFill/>
          <a:ln>
            <a:noFill/>
          </a:ln>
        </p:spPr>
      </p:pic>
      <p:sp>
        <p:nvSpPr>
          <p:cNvPr id="477" name="Google Shape;477;p54"/>
          <p:cNvSpPr/>
          <p:nvPr/>
        </p:nvSpPr>
        <p:spPr>
          <a:xfrm>
            <a:off x="7452516"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4"/>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pic>
        <p:nvPicPr>
          <p:cNvPr id="479" name="Google Shape;479;p54"/>
          <p:cNvPicPr preferRelativeResize="0"/>
          <p:nvPr/>
        </p:nvPicPr>
        <p:blipFill rotWithShape="1">
          <a:blip r:embed="rId12">
            <a:alphaModFix/>
          </a:blip>
          <a:srcRect b="14562" l="0" r="35761" t="1650"/>
          <a:stretch/>
        </p:blipFill>
        <p:spPr>
          <a:xfrm>
            <a:off x="7546250" y="3003025"/>
            <a:ext cx="902400" cy="868200"/>
          </a:xfrm>
          <a:prstGeom prst="ellipse">
            <a:avLst/>
          </a:prstGeom>
          <a:noFill/>
          <a:ln>
            <a:noFill/>
          </a:ln>
        </p:spPr>
      </p:pic>
      <p:pic>
        <p:nvPicPr>
          <p:cNvPr id="480" name="Google Shape;480;p54"/>
          <p:cNvPicPr preferRelativeResize="0"/>
          <p:nvPr/>
        </p:nvPicPr>
        <p:blipFill>
          <a:blip r:embed="rId13">
            <a:alphaModFix/>
          </a:blip>
          <a:stretch>
            <a:fillRect/>
          </a:stretch>
        </p:blipFill>
        <p:spPr>
          <a:xfrm>
            <a:off x="4515486" y="864799"/>
            <a:ext cx="1079701" cy="1079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55"/>
          <p:cNvPicPr preferRelativeResize="0"/>
          <p:nvPr/>
        </p:nvPicPr>
        <p:blipFill rotWithShape="1">
          <a:blip r:embed="rId3">
            <a:alphaModFix/>
          </a:blip>
          <a:srcRect b="1436" l="0" r="0" t="2140"/>
          <a:stretch/>
        </p:blipFill>
        <p:spPr>
          <a:xfrm>
            <a:off x="1578488" y="864800"/>
            <a:ext cx="1079701" cy="1079700"/>
          </a:xfrm>
          <a:prstGeom prst="rect">
            <a:avLst/>
          </a:prstGeom>
          <a:noFill/>
          <a:ln>
            <a:noFill/>
          </a:ln>
        </p:spPr>
      </p:pic>
      <p:sp>
        <p:nvSpPr>
          <p:cNvPr id="486" name="Google Shape;486;p55"/>
          <p:cNvSpPr/>
          <p:nvPr/>
        </p:nvSpPr>
        <p:spPr>
          <a:xfrm>
            <a:off x="1578466"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txBox="1"/>
          <p:nvPr/>
        </p:nvSpPr>
        <p:spPr>
          <a:xfrm>
            <a:off x="5744250" y="3976300"/>
            <a:ext cx="1484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Larry Page &amp; Sergey Brin</a:t>
            </a:r>
            <a:endParaRPr sz="900">
              <a:solidFill>
                <a:srgbClr val="202124"/>
              </a:solidFill>
              <a:latin typeface="Google Sans"/>
              <a:ea typeface="Google Sans"/>
              <a:cs typeface="Google Sans"/>
              <a:sym typeface="Google Sans"/>
            </a:endParaRPr>
          </a:p>
        </p:txBody>
      </p:sp>
      <p:sp>
        <p:nvSpPr>
          <p:cNvPr id="488" name="Google Shape;488;p55"/>
          <p:cNvSpPr txBox="1"/>
          <p:nvPr/>
        </p:nvSpPr>
        <p:spPr>
          <a:xfrm>
            <a:off x="4228489" y="3976300"/>
            <a:ext cx="16581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Trevor Baylis</a:t>
            </a:r>
            <a:endParaRPr sz="900">
              <a:solidFill>
                <a:srgbClr val="202124"/>
              </a:solidFill>
              <a:latin typeface="Google Sans"/>
              <a:ea typeface="Google Sans"/>
              <a:cs typeface="Google Sans"/>
              <a:sym typeface="Google Sans"/>
            </a:endParaRPr>
          </a:p>
        </p:txBody>
      </p:sp>
      <p:sp>
        <p:nvSpPr>
          <p:cNvPr id="489" name="Google Shape;489;p55"/>
          <p:cNvSpPr txBox="1"/>
          <p:nvPr/>
        </p:nvSpPr>
        <p:spPr>
          <a:xfrm>
            <a:off x="7334784" y="3976300"/>
            <a:ext cx="13152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Dr. Patricia Bath</a:t>
            </a:r>
            <a:endParaRPr sz="900">
              <a:solidFill>
                <a:srgbClr val="202124"/>
              </a:solidFill>
              <a:latin typeface="Google Sans"/>
              <a:ea typeface="Google Sans"/>
              <a:cs typeface="Google Sans"/>
              <a:sym typeface="Google Sans"/>
            </a:endParaRPr>
          </a:p>
        </p:txBody>
      </p:sp>
      <p:sp>
        <p:nvSpPr>
          <p:cNvPr id="490" name="Google Shape;490;p55"/>
          <p:cNvSpPr/>
          <p:nvPr/>
        </p:nvSpPr>
        <p:spPr>
          <a:xfrm>
            <a:off x="7452516"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txBox="1"/>
          <p:nvPr/>
        </p:nvSpPr>
        <p:spPr>
          <a:xfrm>
            <a:off x="2742826" y="3976300"/>
            <a:ext cx="16911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Levis Strauss &amp; Jacob Davis</a:t>
            </a:r>
            <a:endParaRPr sz="900">
              <a:solidFill>
                <a:srgbClr val="202124"/>
              </a:solidFill>
              <a:latin typeface="Google Sans"/>
              <a:ea typeface="Google Sans"/>
              <a:cs typeface="Google Sans"/>
              <a:sym typeface="Google Sans"/>
            </a:endParaRPr>
          </a:p>
        </p:txBody>
      </p:sp>
      <p:sp>
        <p:nvSpPr>
          <p:cNvPr id="492" name="Google Shape;492;p55"/>
          <p:cNvSpPr txBox="1"/>
          <p:nvPr/>
        </p:nvSpPr>
        <p:spPr>
          <a:xfrm>
            <a:off x="1256864" y="3976300"/>
            <a:ext cx="17229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Ann Makosinski</a:t>
            </a:r>
            <a:endParaRPr sz="900">
              <a:solidFill>
                <a:srgbClr val="202124"/>
              </a:solidFill>
              <a:latin typeface="Google Sans"/>
              <a:ea typeface="Google Sans"/>
              <a:cs typeface="Google Sans"/>
              <a:sym typeface="Google Sans"/>
            </a:endParaRPr>
          </a:p>
        </p:txBody>
      </p:sp>
      <p:sp>
        <p:nvSpPr>
          <p:cNvPr id="493" name="Google Shape;493;p5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494" name="Google Shape;494;p55"/>
          <p:cNvSpPr/>
          <p:nvPr/>
        </p:nvSpPr>
        <p:spPr>
          <a:xfrm>
            <a:off x="7847175" y="2446029"/>
            <a:ext cx="290400" cy="2511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4A853"/>
              </a:solidFill>
            </a:endParaRPr>
          </a:p>
        </p:txBody>
      </p:sp>
      <p:sp>
        <p:nvSpPr>
          <p:cNvPr id="495" name="Google Shape;495;p55"/>
          <p:cNvSpPr/>
          <p:nvPr/>
        </p:nvSpPr>
        <p:spPr>
          <a:xfrm>
            <a:off x="6378744" y="2446029"/>
            <a:ext cx="290400" cy="2511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4A853"/>
              </a:solidFill>
            </a:endParaRPr>
          </a:p>
        </p:txBody>
      </p:sp>
      <p:sp>
        <p:nvSpPr>
          <p:cNvPr id="496" name="Google Shape;496;p55"/>
          <p:cNvSpPr/>
          <p:nvPr/>
        </p:nvSpPr>
        <p:spPr>
          <a:xfrm>
            <a:off x="3441881" y="2446029"/>
            <a:ext cx="290400" cy="2511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4A853"/>
              </a:solidFill>
            </a:endParaRPr>
          </a:p>
        </p:txBody>
      </p:sp>
      <p:sp>
        <p:nvSpPr>
          <p:cNvPr id="497" name="Google Shape;497;p55"/>
          <p:cNvSpPr/>
          <p:nvPr/>
        </p:nvSpPr>
        <p:spPr>
          <a:xfrm>
            <a:off x="4912339" y="2446029"/>
            <a:ext cx="290400" cy="2511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4A853"/>
              </a:solidFill>
            </a:endParaRPr>
          </a:p>
        </p:txBody>
      </p:sp>
      <p:sp>
        <p:nvSpPr>
          <p:cNvPr id="498" name="Google Shape;498;p55"/>
          <p:cNvSpPr/>
          <p:nvPr/>
        </p:nvSpPr>
        <p:spPr>
          <a:xfrm>
            <a:off x="1973114" y="2446029"/>
            <a:ext cx="290400" cy="251100"/>
          </a:xfrm>
          <a:prstGeom prst="triangle">
            <a:avLst>
              <a:gd fmla="val 50000" name="adj"/>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4A853"/>
              </a:solidFill>
            </a:endParaRPr>
          </a:p>
        </p:txBody>
      </p:sp>
      <p:pic>
        <p:nvPicPr>
          <p:cNvPr id="499" name="Google Shape;499;p55"/>
          <p:cNvPicPr preferRelativeResize="0"/>
          <p:nvPr/>
        </p:nvPicPr>
        <p:blipFill>
          <a:blip r:embed="rId4">
            <a:alphaModFix/>
          </a:blip>
          <a:stretch>
            <a:fillRect/>
          </a:stretch>
        </p:blipFill>
        <p:spPr>
          <a:xfrm>
            <a:off x="6133442" y="1116623"/>
            <a:ext cx="813034" cy="609775"/>
          </a:xfrm>
          <a:prstGeom prst="rect">
            <a:avLst/>
          </a:prstGeom>
          <a:noFill/>
          <a:ln>
            <a:noFill/>
          </a:ln>
        </p:spPr>
      </p:pic>
      <p:sp>
        <p:nvSpPr>
          <p:cNvPr id="500" name="Google Shape;500;p55"/>
          <p:cNvSpPr/>
          <p:nvPr/>
        </p:nvSpPr>
        <p:spPr>
          <a:xfrm>
            <a:off x="4517689"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5984519"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55"/>
          <p:cNvPicPr preferRelativeResize="0"/>
          <p:nvPr/>
        </p:nvPicPr>
        <p:blipFill>
          <a:blip r:embed="rId5">
            <a:alphaModFix/>
          </a:blip>
          <a:stretch>
            <a:fillRect/>
          </a:stretch>
        </p:blipFill>
        <p:spPr>
          <a:xfrm>
            <a:off x="4614843" y="1099785"/>
            <a:ext cx="885392" cy="609776"/>
          </a:xfrm>
          <a:prstGeom prst="rect">
            <a:avLst/>
          </a:prstGeom>
          <a:noFill/>
          <a:ln>
            <a:noFill/>
          </a:ln>
        </p:spPr>
      </p:pic>
      <p:sp>
        <p:nvSpPr>
          <p:cNvPr id="503" name="Google Shape;503;p55"/>
          <p:cNvSpPr txBox="1"/>
          <p:nvPr/>
        </p:nvSpPr>
        <p:spPr>
          <a:xfrm>
            <a:off x="5781750" y="1946738"/>
            <a:ext cx="14844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Google Inc.</a:t>
            </a:r>
            <a:endParaRPr sz="900">
              <a:solidFill>
                <a:srgbClr val="202124"/>
              </a:solidFill>
              <a:latin typeface="Google Sans"/>
              <a:ea typeface="Google Sans"/>
              <a:cs typeface="Google Sans"/>
              <a:sym typeface="Google Sans"/>
            </a:endParaRPr>
          </a:p>
        </p:txBody>
      </p:sp>
      <p:sp>
        <p:nvSpPr>
          <p:cNvPr id="504" name="Google Shape;504;p55"/>
          <p:cNvSpPr txBox="1"/>
          <p:nvPr/>
        </p:nvSpPr>
        <p:spPr>
          <a:xfrm>
            <a:off x="4228489" y="1946738"/>
            <a:ext cx="16581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Wind-up radio</a:t>
            </a:r>
            <a:endParaRPr sz="900">
              <a:solidFill>
                <a:srgbClr val="202124"/>
              </a:solidFill>
              <a:latin typeface="Google Sans"/>
              <a:ea typeface="Google Sans"/>
              <a:cs typeface="Google Sans"/>
              <a:sym typeface="Google Sans"/>
            </a:endParaRPr>
          </a:p>
        </p:txBody>
      </p:sp>
      <p:sp>
        <p:nvSpPr>
          <p:cNvPr id="505" name="Google Shape;505;p55"/>
          <p:cNvSpPr txBox="1"/>
          <p:nvPr/>
        </p:nvSpPr>
        <p:spPr>
          <a:xfrm>
            <a:off x="7343289" y="1946738"/>
            <a:ext cx="13152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Laserphaco probe</a:t>
            </a:r>
            <a:endParaRPr sz="900">
              <a:solidFill>
                <a:srgbClr val="202124"/>
              </a:solidFill>
              <a:latin typeface="Google Sans"/>
              <a:ea typeface="Google Sans"/>
              <a:cs typeface="Google Sans"/>
              <a:sym typeface="Google Sans"/>
            </a:endParaRPr>
          </a:p>
        </p:txBody>
      </p:sp>
      <p:sp>
        <p:nvSpPr>
          <p:cNvPr id="506" name="Google Shape;506;p55"/>
          <p:cNvSpPr txBox="1"/>
          <p:nvPr/>
        </p:nvSpPr>
        <p:spPr>
          <a:xfrm>
            <a:off x="2868569" y="1946738"/>
            <a:ext cx="14370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Riveted jeans</a:t>
            </a:r>
            <a:endParaRPr sz="900">
              <a:solidFill>
                <a:srgbClr val="202124"/>
              </a:solidFill>
              <a:latin typeface="Google Sans"/>
              <a:ea typeface="Google Sans"/>
              <a:cs typeface="Google Sans"/>
              <a:sym typeface="Google Sans"/>
            </a:endParaRPr>
          </a:p>
        </p:txBody>
      </p:sp>
      <p:sp>
        <p:nvSpPr>
          <p:cNvPr id="507" name="Google Shape;507;p55"/>
          <p:cNvSpPr txBox="1"/>
          <p:nvPr/>
        </p:nvSpPr>
        <p:spPr>
          <a:xfrm>
            <a:off x="1256864" y="1946738"/>
            <a:ext cx="17229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202124"/>
                </a:solidFill>
                <a:latin typeface="Google Sans"/>
                <a:ea typeface="Google Sans"/>
                <a:cs typeface="Google Sans"/>
                <a:sym typeface="Google Sans"/>
              </a:rPr>
              <a:t>Hollow flashlight</a:t>
            </a:r>
            <a:endParaRPr sz="900">
              <a:solidFill>
                <a:srgbClr val="202124"/>
              </a:solidFill>
              <a:latin typeface="Google Sans"/>
              <a:ea typeface="Google Sans"/>
              <a:cs typeface="Google Sans"/>
              <a:sym typeface="Google Sans"/>
            </a:endParaRPr>
          </a:p>
        </p:txBody>
      </p:sp>
      <p:pic>
        <p:nvPicPr>
          <p:cNvPr id="508" name="Google Shape;508;p55"/>
          <p:cNvPicPr preferRelativeResize="0"/>
          <p:nvPr/>
        </p:nvPicPr>
        <p:blipFill rotWithShape="1">
          <a:blip r:embed="rId6">
            <a:alphaModFix/>
          </a:blip>
          <a:srcRect b="20279" l="28784" r="25249" t="27506"/>
          <a:stretch/>
        </p:blipFill>
        <p:spPr>
          <a:xfrm>
            <a:off x="1705514" y="3039321"/>
            <a:ext cx="825600" cy="794400"/>
          </a:xfrm>
          <a:prstGeom prst="ellipse">
            <a:avLst/>
          </a:prstGeom>
          <a:noFill/>
          <a:ln>
            <a:noFill/>
          </a:ln>
        </p:spPr>
      </p:pic>
      <p:pic>
        <p:nvPicPr>
          <p:cNvPr id="509" name="Google Shape;509;p55"/>
          <p:cNvPicPr preferRelativeResize="0"/>
          <p:nvPr/>
        </p:nvPicPr>
        <p:blipFill rotWithShape="1">
          <a:blip r:embed="rId7">
            <a:alphaModFix/>
          </a:blip>
          <a:srcRect b="20534" l="0" r="0" t="0"/>
          <a:stretch/>
        </p:blipFill>
        <p:spPr>
          <a:xfrm>
            <a:off x="3539738" y="3023650"/>
            <a:ext cx="868200" cy="846000"/>
          </a:xfrm>
          <a:prstGeom prst="ellipse">
            <a:avLst/>
          </a:prstGeom>
          <a:noFill/>
          <a:ln>
            <a:noFill/>
          </a:ln>
        </p:spPr>
      </p:pic>
      <p:pic>
        <p:nvPicPr>
          <p:cNvPr id="510" name="Google Shape;510;p55"/>
          <p:cNvPicPr preferRelativeResize="0"/>
          <p:nvPr/>
        </p:nvPicPr>
        <p:blipFill rotWithShape="1">
          <a:blip r:embed="rId8">
            <a:alphaModFix/>
          </a:blip>
          <a:srcRect b="54354" l="39303" r="4940" t="0"/>
          <a:stretch/>
        </p:blipFill>
        <p:spPr>
          <a:xfrm>
            <a:off x="4644739" y="3034575"/>
            <a:ext cx="825600" cy="835200"/>
          </a:xfrm>
          <a:prstGeom prst="ellipse">
            <a:avLst/>
          </a:prstGeom>
          <a:noFill/>
          <a:ln>
            <a:noFill/>
          </a:ln>
        </p:spPr>
      </p:pic>
      <p:pic>
        <p:nvPicPr>
          <p:cNvPr id="511" name="Google Shape;511;p55"/>
          <p:cNvPicPr preferRelativeResize="0"/>
          <p:nvPr/>
        </p:nvPicPr>
        <p:blipFill rotWithShape="1">
          <a:blip r:embed="rId9">
            <a:alphaModFix/>
          </a:blip>
          <a:srcRect b="12347" l="0" r="0" t="2262"/>
          <a:stretch/>
        </p:blipFill>
        <p:spPr>
          <a:xfrm>
            <a:off x="2768246" y="3023650"/>
            <a:ext cx="868200" cy="846000"/>
          </a:xfrm>
          <a:prstGeom prst="ellipse">
            <a:avLst/>
          </a:prstGeom>
          <a:noFill/>
          <a:ln>
            <a:noFill/>
          </a:ln>
        </p:spPr>
      </p:pic>
      <p:sp>
        <p:nvSpPr>
          <p:cNvPr id="512" name="Google Shape;512;p55"/>
          <p:cNvSpPr/>
          <p:nvPr/>
        </p:nvSpPr>
        <p:spPr>
          <a:xfrm>
            <a:off x="7579585" y="3023650"/>
            <a:ext cx="825600" cy="825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55"/>
          <p:cNvPicPr preferRelativeResize="0"/>
          <p:nvPr/>
        </p:nvPicPr>
        <p:blipFill rotWithShape="1">
          <a:blip r:embed="rId10">
            <a:alphaModFix/>
          </a:blip>
          <a:srcRect b="64889" l="15739" r="48406" t="9789"/>
          <a:stretch/>
        </p:blipFill>
        <p:spPr>
          <a:xfrm>
            <a:off x="5745028" y="2991248"/>
            <a:ext cx="864600" cy="868200"/>
          </a:xfrm>
          <a:prstGeom prst="ellipse">
            <a:avLst/>
          </a:prstGeom>
          <a:noFill/>
          <a:ln>
            <a:noFill/>
          </a:ln>
        </p:spPr>
      </p:pic>
      <p:pic>
        <p:nvPicPr>
          <p:cNvPr id="514" name="Google Shape;514;p55"/>
          <p:cNvPicPr preferRelativeResize="0"/>
          <p:nvPr/>
        </p:nvPicPr>
        <p:blipFill rotWithShape="1">
          <a:blip r:embed="rId10">
            <a:alphaModFix/>
          </a:blip>
          <a:srcRect b="67518" l="51633" r="12512" t="7160"/>
          <a:stretch/>
        </p:blipFill>
        <p:spPr>
          <a:xfrm>
            <a:off x="6415225" y="2991248"/>
            <a:ext cx="864600" cy="868200"/>
          </a:xfrm>
          <a:prstGeom prst="ellipse">
            <a:avLst/>
          </a:prstGeom>
          <a:noFill/>
          <a:ln>
            <a:noFill/>
          </a:ln>
        </p:spPr>
      </p:pic>
      <p:sp>
        <p:nvSpPr>
          <p:cNvPr id="515" name="Google Shape;515;p55"/>
          <p:cNvSpPr txBox="1"/>
          <p:nvPr>
            <p:ph type="title"/>
          </p:nvPr>
        </p:nvSpPr>
        <p:spPr>
          <a:xfrm>
            <a:off x="520815" y="1223525"/>
            <a:ext cx="1396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Solutions</a:t>
            </a:r>
            <a:endParaRPr sz="1500"/>
          </a:p>
        </p:txBody>
      </p:sp>
      <p:sp>
        <p:nvSpPr>
          <p:cNvPr id="516" name="Google Shape;516;p55"/>
          <p:cNvSpPr txBox="1"/>
          <p:nvPr>
            <p:ph type="title"/>
          </p:nvPr>
        </p:nvSpPr>
        <p:spPr>
          <a:xfrm>
            <a:off x="520815" y="3234975"/>
            <a:ext cx="1396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Inventors</a:t>
            </a:r>
            <a:endParaRPr sz="1500"/>
          </a:p>
        </p:txBody>
      </p:sp>
      <p:sp>
        <p:nvSpPr>
          <p:cNvPr id="517" name="Google Shape;517;p55"/>
          <p:cNvSpPr/>
          <p:nvPr/>
        </p:nvSpPr>
        <p:spPr>
          <a:xfrm>
            <a:off x="3048078" y="864810"/>
            <a:ext cx="1079700" cy="10797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5"/>
          <p:cNvPicPr preferRelativeResize="0"/>
          <p:nvPr/>
        </p:nvPicPr>
        <p:blipFill rotWithShape="1">
          <a:blip r:embed="rId11">
            <a:alphaModFix/>
          </a:blip>
          <a:srcRect b="0" l="11650" r="11650" t="0"/>
          <a:stretch/>
        </p:blipFill>
        <p:spPr>
          <a:xfrm>
            <a:off x="3262750" y="879749"/>
            <a:ext cx="650375" cy="1060073"/>
          </a:xfrm>
          <a:prstGeom prst="rect">
            <a:avLst/>
          </a:prstGeom>
          <a:noFill/>
          <a:ln>
            <a:noFill/>
          </a:ln>
        </p:spPr>
      </p:pic>
      <p:sp>
        <p:nvSpPr>
          <p:cNvPr id="519" name="Google Shape;519;p55"/>
          <p:cNvSpPr txBox="1"/>
          <p:nvPr>
            <p:ph idx="2" type="sldNum"/>
          </p:nvPr>
        </p:nvSpPr>
        <p:spPr>
          <a:xfrm>
            <a:off x="51721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sz="700">
                <a:solidFill>
                  <a:srgbClr val="9AA0A6"/>
                </a:solidFill>
                <a:latin typeface="Roboto"/>
                <a:ea typeface="Roboto"/>
                <a:cs typeface="Roboto"/>
                <a:sym typeface="Roboto"/>
              </a:rPr>
              <a:t>. </a:t>
            </a:r>
            <a:r>
              <a:rPr lang="en"/>
              <a:t>Identify a problem</a:t>
            </a:r>
            <a:endParaRPr sz="700">
              <a:solidFill>
                <a:srgbClr val="9AA0A6"/>
              </a:solidFill>
              <a:latin typeface="Roboto"/>
              <a:ea typeface="Roboto"/>
              <a:cs typeface="Roboto"/>
              <a:sym typeface="Roboto"/>
            </a:endParaRPr>
          </a:p>
        </p:txBody>
      </p:sp>
      <p:pic>
        <p:nvPicPr>
          <p:cNvPr id="520" name="Google Shape;520;p55"/>
          <p:cNvPicPr preferRelativeResize="0"/>
          <p:nvPr/>
        </p:nvPicPr>
        <p:blipFill>
          <a:blip r:embed="rId12">
            <a:alphaModFix/>
          </a:blip>
          <a:stretch>
            <a:fillRect/>
          </a:stretch>
        </p:blipFill>
        <p:spPr>
          <a:xfrm>
            <a:off x="7451361" y="864799"/>
            <a:ext cx="1079701" cy="1079701"/>
          </a:xfrm>
          <a:prstGeom prst="rect">
            <a:avLst/>
          </a:prstGeom>
          <a:noFill/>
          <a:ln>
            <a:noFill/>
          </a:ln>
        </p:spPr>
      </p:pic>
      <p:pic>
        <p:nvPicPr>
          <p:cNvPr id="521" name="Google Shape;521;p55"/>
          <p:cNvPicPr preferRelativeResize="0"/>
          <p:nvPr/>
        </p:nvPicPr>
        <p:blipFill rotWithShape="1">
          <a:blip r:embed="rId13">
            <a:alphaModFix/>
          </a:blip>
          <a:srcRect b="14562" l="0" r="35761" t="1650"/>
          <a:stretch/>
        </p:blipFill>
        <p:spPr>
          <a:xfrm>
            <a:off x="7546250" y="3003025"/>
            <a:ext cx="902400" cy="8682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ogle Science Fai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Science Fai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